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581" r:id="rId2"/>
    <p:sldId id="584" r:id="rId3"/>
    <p:sldId id="583" r:id="rId4"/>
    <p:sldId id="573" r:id="rId5"/>
    <p:sldId id="577" r:id="rId6"/>
    <p:sldId id="578" r:id="rId7"/>
    <p:sldId id="579" r:id="rId8"/>
    <p:sldId id="585" r:id="rId9"/>
    <p:sldId id="58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6" d="100"/>
          <a:sy n="76" d="100"/>
        </p:scale>
        <p:origin x="126" y="7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DD21D4-DEB9-4B6C-B8F2-488EC1BDC0C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6FE57337-EC82-407B-AFF6-9BCA5918305A}">
      <dgm:prSet phldrT="[Text]"/>
      <dgm:spPr/>
      <dgm:t>
        <a:bodyPr/>
        <a:lstStyle/>
        <a:p>
          <a:r>
            <a:rPr lang="es-419" dirty="0"/>
            <a:t>Capacitación</a:t>
          </a:r>
          <a:endParaRPr lang="en-US" dirty="0"/>
        </a:p>
      </dgm:t>
    </dgm:pt>
    <dgm:pt modelId="{D05FD413-9862-4ABD-BF84-1F8F399AAEB7}" type="parTrans" cxnId="{64B9E9BD-85E3-4330-932A-D87F400ECD78}">
      <dgm:prSet/>
      <dgm:spPr/>
      <dgm:t>
        <a:bodyPr/>
        <a:lstStyle/>
        <a:p>
          <a:endParaRPr lang="en-US"/>
        </a:p>
      </dgm:t>
    </dgm:pt>
    <dgm:pt modelId="{CF8E26F6-6E6C-44C6-87E0-7B0DFCB8A0A9}" type="sibTrans" cxnId="{64B9E9BD-85E3-4330-932A-D87F400ECD78}">
      <dgm:prSet/>
      <dgm:spPr/>
      <dgm:t>
        <a:bodyPr/>
        <a:lstStyle/>
        <a:p>
          <a:endParaRPr lang="en-US"/>
        </a:p>
      </dgm:t>
    </dgm:pt>
    <dgm:pt modelId="{D4D8F13A-46B7-49F5-862F-1CA1E472053C}">
      <dgm:prSet phldrT="[Text]"/>
      <dgm:spPr/>
      <dgm:t>
        <a:bodyPr/>
        <a:lstStyle/>
        <a:p>
          <a:r>
            <a:rPr lang="es-419" dirty="0"/>
            <a:t>Pre </a:t>
          </a:r>
          <a:r>
            <a:rPr lang="es-419" dirty="0" err="1"/>
            <a:t>Conectatón</a:t>
          </a:r>
          <a:endParaRPr lang="en-US" dirty="0"/>
        </a:p>
      </dgm:t>
    </dgm:pt>
    <dgm:pt modelId="{04A6ED33-095F-460F-907A-5B55F69EC0FA}" type="parTrans" cxnId="{81123906-3941-48E1-85CC-99AAAC42B407}">
      <dgm:prSet/>
      <dgm:spPr/>
      <dgm:t>
        <a:bodyPr/>
        <a:lstStyle/>
        <a:p>
          <a:endParaRPr lang="en-US"/>
        </a:p>
      </dgm:t>
    </dgm:pt>
    <dgm:pt modelId="{2ACCE06A-E2F2-4E6F-8861-0FDF3533B7AB}" type="sibTrans" cxnId="{81123906-3941-48E1-85CC-99AAAC42B407}">
      <dgm:prSet/>
      <dgm:spPr/>
      <dgm:t>
        <a:bodyPr/>
        <a:lstStyle/>
        <a:p>
          <a:endParaRPr lang="en-US"/>
        </a:p>
      </dgm:t>
    </dgm:pt>
    <dgm:pt modelId="{1F7ED810-A3EC-4AB9-AEFB-50C769BA736D}">
      <dgm:prSet phldrT="[Text]"/>
      <dgm:spPr/>
      <dgm:t>
        <a:bodyPr/>
        <a:lstStyle/>
        <a:p>
          <a:r>
            <a:rPr lang="es-419" dirty="0" err="1"/>
            <a:t>Conectatón</a:t>
          </a:r>
          <a:endParaRPr lang="en-US" dirty="0"/>
        </a:p>
      </dgm:t>
    </dgm:pt>
    <dgm:pt modelId="{1289B0D5-AEA0-4B66-92C7-35F7E9112A46}" type="parTrans" cxnId="{1E41D025-226C-4F39-AB82-797967362FBB}">
      <dgm:prSet/>
      <dgm:spPr/>
      <dgm:t>
        <a:bodyPr/>
        <a:lstStyle/>
        <a:p>
          <a:endParaRPr lang="en-US"/>
        </a:p>
      </dgm:t>
    </dgm:pt>
    <dgm:pt modelId="{B293E17F-8EB9-4C79-B2DE-820F90C74FF8}" type="sibTrans" cxnId="{1E41D025-226C-4F39-AB82-797967362FBB}">
      <dgm:prSet/>
      <dgm:spPr/>
      <dgm:t>
        <a:bodyPr/>
        <a:lstStyle/>
        <a:p>
          <a:endParaRPr lang="en-US"/>
        </a:p>
      </dgm:t>
    </dgm:pt>
    <dgm:pt modelId="{42A9A6CC-69DE-4076-B23E-1A483BC122F4}" type="pres">
      <dgm:prSet presAssocID="{91DD21D4-DEB9-4B6C-B8F2-488EC1BDC0C4}" presName="Name0" presStyleCnt="0">
        <dgm:presLayoutVars>
          <dgm:chMax val="11"/>
          <dgm:chPref val="11"/>
          <dgm:dir/>
          <dgm:resizeHandles/>
        </dgm:presLayoutVars>
      </dgm:prSet>
      <dgm:spPr/>
    </dgm:pt>
    <dgm:pt modelId="{788431E7-0786-4360-BDF4-7BF4D0BDC1FE}" type="pres">
      <dgm:prSet presAssocID="{1F7ED810-A3EC-4AB9-AEFB-50C769BA736D}" presName="Accent3" presStyleCnt="0"/>
      <dgm:spPr/>
    </dgm:pt>
    <dgm:pt modelId="{B3B85886-9ADC-440F-969A-7D6477EAC20D}" type="pres">
      <dgm:prSet presAssocID="{1F7ED810-A3EC-4AB9-AEFB-50C769BA736D}" presName="Accent" presStyleLbl="node1" presStyleIdx="0" presStyleCnt="3"/>
      <dgm:spPr/>
    </dgm:pt>
    <dgm:pt modelId="{8C47ABFC-1658-433D-AA87-05718B0DD2B0}" type="pres">
      <dgm:prSet presAssocID="{1F7ED810-A3EC-4AB9-AEFB-50C769BA736D}" presName="ParentBackground3" presStyleCnt="0"/>
      <dgm:spPr/>
    </dgm:pt>
    <dgm:pt modelId="{4EB34B76-F0EB-4F53-9554-0BA4BAB6B153}" type="pres">
      <dgm:prSet presAssocID="{1F7ED810-A3EC-4AB9-AEFB-50C769BA736D}" presName="ParentBackground" presStyleLbl="fgAcc1" presStyleIdx="0" presStyleCnt="3"/>
      <dgm:spPr/>
    </dgm:pt>
    <dgm:pt modelId="{F76DA51D-532A-4CF0-B956-17405D956182}" type="pres">
      <dgm:prSet presAssocID="{1F7ED810-A3EC-4AB9-AEFB-50C769BA736D}" presName="Parent3" presStyleLbl="revTx" presStyleIdx="0" presStyleCnt="0">
        <dgm:presLayoutVars>
          <dgm:chMax val="1"/>
          <dgm:chPref val="1"/>
          <dgm:bulletEnabled val="1"/>
        </dgm:presLayoutVars>
      </dgm:prSet>
      <dgm:spPr/>
    </dgm:pt>
    <dgm:pt modelId="{418E9B46-DEAE-481E-8F19-1172DFFD72CE}" type="pres">
      <dgm:prSet presAssocID="{D4D8F13A-46B7-49F5-862F-1CA1E472053C}" presName="Accent2" presStyleCnt="0"/>
      <dgm:spPr/>
    </dgm:pt>
    <dgm:pt modelId="{4EE2CD14-0316-4CC6-90AC-8A51A6ED8A83}" type="pres">
      <dgm:prSet presAssocID="{D4D8F13A-46B7-49F5-862F-1CA1E472053C}" presName="Accent" presStyleLbl="node1" presStyleIdx="1" presStyleCnt="3"/>
      <dgm:spPr/>
    </dgm:pt>
    <dgm:pt modelId="{B5127404-14F6-4B20-A420-E6498CCCFEC4}" type="pres">
      <dgm:prSet presAssocID="{D4D8F13A-46B7-49F5-862F-1CA1E472053C}" presName="ParentBackground2" presStyleCnt="0"/>
      <dgm:spPr/>
    </dgm:pt>
    <dgm:pt modelId="{8D243542-FF01-4A97-A0C0-09ABD0AC7177}" type="pres">
      <dgm:prSet presAssocID="{D4D8F13A-46B7-49F5-862F-1CA1E472053C}" presName="ParentBackground" presStyleLbl="fgAcc1" presStyleIdx="1" presStyleCnt="3"/>
      <dgm:spPr/>
    </dgm:pt>
    <dgm:pt modelId="{00CD5E8E-5EE3-4009-A87F-36434BCD3DFF}" type="pres">
      <dgm:prSet presAssocID="{D4D8F13A-46B7-49F5-862F-1CA1E472053C}" presName="Parent2" presStyleLbl="revTx" presStyleIdx="0" presStyleCnt="0">
        <dgm:presLayoutVars>
          <dgm:chMax val="1"/>
          <dgm:chPref val="1"/>
          <dgm:bulletEnabled val="1"/>
        </dgm:presLayoutVars>
      </dgm:prSet>
      <dgm:spPr/>
    </dgm:pt>
    <dgm:pt modelId="{7409581E-C6B7-4340-9E84-7E4E7D03A8A4}" type="pres">
      <dgm:prSet presAssocID="{6FE57337-EC82-407B-AFF6-9BCA5918305A}" presName="Accent1" presStyleCnt="0"/>
      <dgm:spPr/>
    </dgm:pt>
    <dgm:pt modelId="{538EE745-EE42-4E5F-AB81-DF79C164BE47}" type="pres">
      <dgm:prSet presAssocID="{6FE57337-EC82-407B-AFF6-9BCA5918305A}" presName="Accent" presStyleLbl="node1" presStyleIdx="2" presStyleCnt="3"/>
      <dgm:spPr/>
    </dgm:pt>
    <dgm:pt modelId="{64601FAB-9753-4673-BDD5-3E2DA27C2F1E}" type="pres">
      <dgm:prSet presAssocID="{6FE57337-EC82-407B-AFF6-9BCA5918305A}" presName="ParentBackground1" presStyleCnt="0"/>
      <dgm:spPr/>
    </dgm:pt>
    <dgm:pt modelId="{3F5AC85A-96A9-4412-ADC1-008937F2A385}" type="pres">
      <dgm:prSet presAssocID="{6FE57337-EC82-407B-AFF6-9BCA5918305A}" presName="ParentBackground" presStyleLbl="fgAcc1" presStyleIdx="2" presStyleCnt="3"/>
      <dgm:spPr/>
    </dgm:pt>
    <dgm:pt modelId="{42D4B5B3-E6FA-4CCA-891A-58009E15A4AB}" type="pres">
      <dgm:prSet presAssocID="{6FE57337-EC82-407B-AFF6-9BCA5918305A}" presName="Parent1" presStyleLbl="revTx" presStyleIdx="0" presStyleCnt="0">
        <dgm:presLayoutVars>
          <dgm:chMax val="1"/>
          <dgm:chPref val="1"/>
          <dgm:bulletEnabled val="1"/>
        </dgm:presLayoutVars>
      </dgm:prSet>
      <dgm:spPr/>
    </dgm:pt>
  </dgm:ptLst>
  <dgm:cxnLst>
    <dgm:cxn modelId="{81123906-3941-48E1-85CC-99AAAC42B407}" srcId="{91DD21D4-DEB9-4B6C-B8F2-488EC1BDC0C4}" destId="{D4D8F13A-46B7-49F5-862F-1CA1E472053C}" srcOrd="1" destOrd="0" parTransId="{04A6ED33-095F-460F-907A-5B55F69EC0FA}" sibTransId="{2ACCE06A-E2F2-4E6F-8861-0FDF3533B7AB}"/>
    <dgm:cxn modelId="{7B0D7E16-10FC-44EA-9769-76ADB5F79021}" type="presOf" srcId="{D4D8F13A-46B7-49F5-862F-1CA1E472053C}" destId="{8D243542-FF01-4A97-A0C0-09ABD0AC7177}" srcOrd="0" destOrd="0" presId="urn:microsoft.com/office/officeart/2011/layout/CircleProcess"/>
    <dgm:cxn modelId="{1E41D025-226C-4F39-AB82-797967362FBB}" srcId="{91DD21D4-DEB9-4B6C-B8F2-488EC1BDC0C4}" destId="{1F7ED810-A3EC-4AB9-AEFB-50C769BA736D}" srcOrd="2" destOrd="0" parTransId="{1289B0D5-AEA0-4B66-92C7-35F7E9112A46}" sibTransId="{B293E17F-8EB9-4C79-B2DE-820F90C74FF8}"/>
    <dgm:cxn modelId="{7B871BA1-8E9E-47C7-A6CE-4803C0253F1F}" type="presOf" srcId="{D4D8F13A-46B7-49F5-862F-1CA1E472053C}" destId="{00CD5E8E-5EE3-4009-A87F-36434BCD3DFF}" srcOrd="1" destOrd="0" presId="urn:microsoft.com/office/officeart/2011/layout/CircleProcess"/>
    <dgm:cxn modelId="{015FF6AF-6F38-4333-B642-0B33EE2B9D14}" type="presOf" srcId="{1F7ED810-A3EC-4AB9-AEFB-50C769BA736D}" destId="{F76DA51D-532A-4CF0-B956-17405D956182}" srcOrd="1" destOrd="0" presId="urn:microsoft.com/office/officeart/2011/layout/CircleProcess"/>
    <dgm:cxn modelId="{64B9E9BD-85E3-4330-932A-D87F400ECD78}" srcId="{91DD21D4-DEB9-4B6C-B8F2-488EC1BDC0C4}" destId="{6FE57337-EC82-407B-AFF6-9BCA5918305A}" srcOrd="0" destOrd="0" parTransId="{D05FD413-9862-4ABD-BF84-1F8F399AAEB7}" sibTransId="{CF8E26F6-6E6C-44C6-87E0-7B0DFCB8A0A9}"/>
    <dgm:cxn modelId="{7740F9C6-4561-4700-AA48-F5E11019B51D}" type="presOf" srcId="{6FE57337-EC82-407B-AFF6-9BCA5918305A}" destId="{3F5AC85A-96A9-4412-ADC1-008937F2A385}" srcOrd="0" destOrd="0" presId="urn:microsoft.com/office/officeart/2011/layout/CircleProcess"/>
    <dgm:cxn modelId="{6669DBD6-6E70-486D-AFCC-BBD8BC1E8DD3}" type="presOf" srcId="{1F7ED810-A3EC-4AB9-AEFB-50C769BA736D}" destId="{4EB34B76-F0EB-4F53-9554-0BA4BAB6B153}" srcOrd="0" destOrd="0" presId="urn:microsoft.com/office/officeart/2011/layout/CircleProcess"/>
    <dgm:cxn modelId="{DE1D80D9-8380-4B8B-9D01-1BF43C8A4D4C}" type="presOf" srcId="{6FE57337-EC82-407B-AFF6-9BCA5918305A}" destId="{42D4B5B3-E6FA-4CCA-891A-58009E15A4AB}" srcOrd="1" destOrd="0" presId="urn:microsoft.com/office/officeart/2011/layout/CircleProcess"/>
    <dgm:cxn modelId="{0D3D43E4-7E90-4DE6-8803-1F5D7A920C19}" type="presOf" srcId="{91DD21D4-DEB9-4B6C-B8F2-488EC1BDC0C4}" destId="{42A9A6CC-69DE-4076-B23E-1A483BC122F4}" srcOrd="0" destOrd="0" presId="urn:microsoft.com/office/officeart/2011/layout/CircleProcess"/>
    <dgm:cxn modelId="{F83D93CE-ED37-43F0-9EFF-F85C42593E56}" type="presParOf" srcId="{42A9A6CC-69DE-4076-B23E-1A483BC122F4}" destId="{788431E7-0786-4360-BDF4-7BF4D0BDC1FE}" srcOrd="0" destOrd="0" presId="urn:microsoft.com/office/officeart/2011/layout/CircleProcess"/>
    <dgm:cxn modelId="{53C8E3BC-F231-491E-B14E-C4DBA40F23A3}" type="presParOf" srcId="{788431E7-0786-4360-BDF4-7BF4D0BDC1FE}" destId="{B3B85886-9ADC-440F-969A-7D6477EAC20D}" srcOrd="0" destOrd="0" presId="urn:microsoft.com/office/officeart/2011/layout/CircleProcess"/>
    <dgm:cxn modelId="{E9283825-32BF-4769-AD0D-05FAF43A1D0A}" type="presParOf" srcId="{42A9A6CC-69DE-4076-B23E-1A483BC122F4}" destId="{8C47ABFC-1658-433D-AA87-05718B0DD2B0}" srcOrd="1" destOrd="0" presId="urn:microsoft.com/office/officeart/2011/layout/CircleProcess"/>
    <dgm:cxn modelId="{48E01DF9-864A-42B3-87BD-F514C69625E9}" type="presParOf" srcId="{8C47ABFC-1658-433D-AA87-05718B0DD2B0}" destId="{4EB34B76-F0EB-4F53-9554-0BA4BAB6B153}" srcOrd="0" destOrd="0" presId="urn:microsoft.com/office/officeart/2011/layout/CircleProcess"/>
    <dgm:cxn modelId="{84CDAAFE-53CC-41D2-8E11-A81C17413C5F}" type="presParOf" srcId="{42A9A6CC-69DE-4076-B23E-1A483BC122F4}" destId="{F76DA51D-532A-4CF0-B956-17405D956182}" srcOrd="2" destOrd="0" presId="urn:microsoft.com/office/officeart/2011/layout/CircleProcess"/>
    <dgm:cxn modelId="{EA39C5F4-AB5D-4490-AA94-574CC0D23491}" type="presParOf" srcId="{42A9A6CC-69DE-4076-B23E-1A483BC122F4}" destId="{418E9B46-DEAE-481E-8F19-1172DFFD72CE}" srcOrd="3" destOrd="0" presId="urn:microsoft.com/office/officeart/2011/layout/CircleProcess"/>
    <dgm:cxn modelId="{EF3EFD94-4950-4158-B6D9-9CB75AFA2BAC}" type="presParOf" srcId="{418E9B46-DEAE-481E-8F19-1172DFFD72CE}" destId="{4EE2CD14-0316-4CC6-90AC-8A51A6ED8A83}" srcOrd="0" destOrd="0" presId="urn:microsoft.com/office/officeart/2011/layout/CircleProcess"/>
    <dgm:cxn modelId="{A6128104-1FB7-49E3-966A-AF88DAF4952E}" type="presParOf" srcId="{42A9A6CC-69DE-4076-B23E-1A483BC122F4}" destId="{B5127404-14F6-4B20-A420-E6498CCCFEC4}" srcOrd="4" destOrd="0" presId="urn:microsoft.com/office/officeart/2011/layout/CircleProcess"/>
    <dgm:cxn modelId="{BAD8F266-0F27-4151-AAD1-A8705A4B1BD1}" type="presParOf" srcId="{B5127404-14F6-4B20-A420-E6498CCCFEC4}" destId="{8D243542-FF01-4A97-A0C0-09ABD0AC7177}" srcOrd="0" destOrd="0" presId="urn:microsoft.com/office/officeart/2011/layout/CircleProcess"/>
    <dgm:cxn modelId="{1F586902-032F-4788-B8D3-C28DB7802DC8}" type="presParOf" srcId="{42A9A6CC-69DE-4076-B23E-1A483BC122F4}" destId="{00CD5E8E-5EE3-4009-A87F-36434BCD3DFF}" srcOrd="5" destOrd="0" presId="urn:microsoft.com/office/officeart/2011/layout/CircleProcess"/>
    <dgm:cxn modelId="{72F23A8E-AE2A-4B60-AAFE-C12058FA2D60}" type="presParOf" srcId="{42A9A6CC-69DE-4076-B23E-1A483BC122F4}" destId="{7409581E-C6B7-4340-9E84-7E4E7D03A8A4}" srcOrd="6" destOrd="0" presId="urn:microsoft.com/office/officeart/2011/layout/CircleProcess"/>
    <dgm:cxn modelId="{F2432F5E-6139-4677-A95B-A72D63F94294}" type="presParOf" srcId="{7409581E-C6B7-4340-9E84-7E4E7D03A8A4}" destId="{538EE745-EE42-4E5F-AB81-DF79C164BE47}" srcOrd="0" destOrd="0" presId="urn:microsoft.com/office/officeart/2011/layout/CircleProcess"/>
    <dgm:cxn modelId="{0FAB7C91-D262-4877-9D36-93316BF71926}" type="presParOf" srcId="{42A9A6CC-69DE-4076-B23E-1A483BC122F4}" destId="{64601FAB-9753-4673-BDD5-3E2DA27C2F1E}" srcOrd="7" destOrd="0" presId="urn:microsoft.com/office/officeart/2011/layout/CircleProcess"/>
    <dgm:cxn modelId="{4CEF9A1E-8A83-433C-85A8-B0E494A35875}" type="presParOf" srcId="{64601FAB-9753-4673-BDD5-3E2DA27C2F1E}" destId="{3F5AC85A-96A9-4412-ADC1-008937F2A385}" srcOrd="0" destOrd="0" presId="urn:microsoft.com/office/officeart/2011/layout/CircleProcess"/>
    <dgm:cxn modelId="{B0B6EC1F-BF68-430B-AD2D-D701F5D96941}" type="presParOf" srcId="{42A9A6CC-69DE-4076-B23E-1A483BC122F4}" destId="{42D4B5B3-E6FA-4CCA-891A-58009E15A4AB}" srcOrd="8"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DD21D4-DEB9-4B6C-B8F2-488EC1BDC0C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6FE57337-EC82-407B-AFF6-9BCA5918305A}">
      <dgm:prSet phldrT="[Text]"/>
      <dgm:spPr/>
      <dgm:t>
        <a:bodyPr/>
        <a:lstStyle/>
        <a:p>
          <a:r>
            <a:rPr lang="es-419" dirty="0"/>
            <a:t>Capacitación</a:t>
          </a:r>
          <a:endParaRPr lang="en-US" dirty="0"/>
        </a:p>
      </dgm:t>
    </dgm:pt>
    <dgm:pt modelId="{D05FD413-9862-4ABD-BF84-1F8F399AAEB7}" type="parTrans" cxnId="{64B9E9BD-85E3-4330-932A-D87F400ECD78}">
      <dgm:prSet/>
      <dgm:spPr/>
      <dgm:t>
        <a:bodyPr/>
        <a:lstStyle/>
        <a:p>
          <a:endParaRPr lang="en-US"/>
        </a:p>
      </dgm:t>
    </dgm:pt>
    <dgm:pt modelId="{CF8E26F6-6E6C-44C6-87E0-7B0DFCB8A0A9}" type="sibTrans" cxnId="{64B9E9BD-85E3-4330-932A-D87F400ECD78}">
      <dgm:prSet/>
      <dgm:spPr/>
      <dgm:t>
        <a:bodyPr/>
        <a:lstStyle/>
        <a:p>
          <a:endParaRPr lang="en-US"/>
        </a:p>
      </dgm:t>
    </dgm:pt>
    <dgm:pt modelId="{D4D8F13A-46B7-49F5-862F-1CA1E472053C}">
      <dgm:prSet phldrT="[Text]"/>
      <dgm:spPr/>
      <dgm:t>
        <a:bodyPr/>
        <a:lstStyle/>
        <a:p>
          <a:r>
            <a:rPr lang="es-419" dirty="0"/>
            <a:t>Pre </a:t>
          </a:r>
          <a:r>
            <a:rPr lang="es-419" dirty="0" err="1"/>
            <a:t>Conectatón</a:t>
          </a:r>
          <a:endParaRPr lang="en-US" dirty="0"/>
        </a:p>
      </dgm:t>
    </dgm:pt>
    <dgm:pt modelId="{04A6ED33-095F-460F-907A-5B55F69EC0FA}" type="parTrans" cxnId="{81123906-3941-48E1-85CC-99AAAC42B407}">
      <dgm:prSet/>
      <dgm:spPr/>
      <dgm:t>
        <a:bodyPr/>
        <a:lstStyle/>
        <a:p>
          <a:endParaRPr lang="en-US"/>
        </a:p>
      </dgm:t>
    </dgm:pt>
    <dgm:pt modelId="{2ACCE06A-E2F2-4E6F-8861-0FDF3533B7AB}" type="sibTrans" cxnId="{81123906-3941-48E1-85CC-99AAAC42B407}">
      <dgm:prSet/>
      <dgm:spPr/>
      <dgm:t>
        <a:bodyPr/>
        <a:lstStyle/>
        <a:p>
          <a:endParaRPr lang="en-US"/>
        </a:p>
      </dgm:t>
    </dgm:pt>
    <dgm:pt modelId="{1F7ED810-A3EC-4AB9-AEFB-50C769BA736D}">
      <dgm:prSet phldrT="[Text]"/>
      <dgm:spPr/>
      <dgm:t>
        <a:bodyPr/>
        <a:lstStyle/>
        <a:p>
          <a:r>
            <a:rPr lang="es-419" dirty="0" err="1"/>
            <a:t>Conectatón</a:t>
          </a:r>
          <a:endParaRPr lang="en-US" dirty="0"/>
        </a:p>
      </dgm:t>
    </dgm:pt>
    <dgm:pt modelId="{1289B0D5-AEA0-4B66-92C7-35F7E9112A46}" type="parTrans" cxnId="{1E41D025-226C-4F39-AB82-797967362FBB}">
      <dgm:prSet/>
      <dgm:spPr/>
      <dgm:t>
        <a:bodyPr/>
        <a:lstStyle/>
        <a:p>
          <a:endParaRPr lang="en-US"/>
        </a:p>
      </dgm:t>
    </dgm:pt>
    <dgm:pt modelId="{B293E17F-8EB9-4C79-B2DE-820F90C74FF8}" type="sibTrans" cxnId="{1E41D025-226C-4F39-AB82-797967362FBB}">
      <dgm:prSet/>
      <dgm:spPr/>
      <dgm:t>
        <a:bodyPr/>
        <a:lstStyle/>
        <a:p>
          <a:endParaRPr lang="en-US"/>
        </a:p>
      </dgm:t>
    </dgm:pt>
    <dgm:pt modelId="{42A9A6CC-69DE-4076-B23E-1A483BC122F4}" type="pres">
      <dgm:prSet presAssocID="{91DD21D4-DEB9-4B6C-B8F2-488EC1BDC0C4}" presName="Name0" presStyleCnt="0">
        <dgm:presLayoutVars>
          <dgm:chMax val="11"/>
          <dgm:chPref val="11"/>
          <dgm:dir/>
          <dgm:resizeHandles/>
        </dgm:presLayoutVars>
      </dgm:prSet>
      <dgm:spPr/>
    </dgm:pt>
    <dgm:pt modelId="{788431E7-0786-4360-BDF4-7BF4D0BDC1FE}" type="pres">
      <dgm:prSet presAssocID="{1F7ED810-A3EC-4AB9-AEFB-50C769BA736D}" presName="Accent3" presStyleCnt="0"/>
      <dgm:spPr/>
    </dgm:pt>
    <dgm:pt modelId="{B3B85886-9ADC-440F-969A-7D6477EAC20D}" type="pres">
      <dgm:prSet presAssocID="{1F7ED810-A3EC-4AB9-AEFB-50C769BA736D}" presName="Accent" presStyleLbl="node1" presStyleIdx="0" presStyleCnt="3"/>
      <dgm:spPr/>
    </dgm:pt>
    <dgm:pt modelId="{8C47ABFC-1658-433D-AA87-05718B0DD2B0}" type="pres">
      <dgm:prSet presAssocID="{1F7ED810-A3EC-4AB9-AEFB-50C769BA736D}" presName="ParentBackground3" presStyleCnt="0"/>
      <dgm:spPr/>
    </dgm:pt>
    <dgm:pt modelId="{4EB34B76-F0EB-4F53-9554-0BA4BAB6B153}" type="pres">
      <dgm:prSet presAssocID="{1F7ED810-A3EC-4AB9-AEFB-50C769BA736D}" presName="ParentBackground" presStyleLbl="fgAcc1" presStyleIdx="0" presStyleCnt="3"/>
      <dgm:spPr/>
    </dgm:pt>
    <dgm:pt modelId="{F76DA51D-532A-4CF0-B956-17405D956182}" type="pres">
      <dgm:prSet presAssocID="{1F7ED810-A3EC-4AB9-AEFB-50C769BA736D}" presName="Parent3" presStyleLbl="revTx" presStyleIdx="0" presStyleCnt="0">
        <dgm:presLayoutVars>
          <dgm:chMax val="1"/>
          <dgm:chPref val="1"/>
          <dgm:bulletEnabled val="1"/>
        </dgm:presLayoutVars>
      </dgm:prSet>
      <dgm:spPr/>
    </dgm:pt>
    <dgm:pt modelId="{418E9B46-DEAE-481E-8F19-1172DFFD72CE}" type="pres">
      <dgm:prSet presAssocID="{D4D8F13A-46B7-49F5-862F-1CA1E472053C}" presName="Accent2" presStyleCnt="0"/>
      <dgm:spPr/>
    </dgm:pt>
    <dgm:pt modelId="{4EE2CD14-0316-4CC6-90AC-8A51A6ED8A83}" type="pres">
      <dgm:prSet presAssocID="{D4D8F13A-46B7-49F5-862F-1CA1E472053C}" presName="Accent" presStyleLbl="node1" presStyleIdx="1" presStyleCnt="3"/>
      <dgm:spPr/>
    </dgm:pt>
    <dgm:pt modelId="{B5127404-14F6-4B20-A420-E6498CCCFEC4}" type="pres">
      <dgm:prSet presAssocID="{D4D8F13A-46B7-49F5-862F-1CA1E472053C}" presName="ParentBackground2" presStyleCnt="0"/>
      <dgm:spPr/>
    </dgm:pt>
    <dgm:pt modelId="{8D243542-FF01-4A97-A0C0-09ABD0AC7177}" type="pres">
      <dgm:prSet presAssocID="{D4D8F13A-46B7-49F5-862F-1CA1E472053C}" presName="ParentBackground" presStyleLbl="fgAcc1" presStyleIdx="1" presStyleCnt="3"/>
      <dgm:spPr/>
    </dgm:pt>
    <dgm:pt modelId="{00CD5E8E-5EE3-4009-A87F-36434BCD3DFF}" type="pres">
      <dgm:prSet presAssocID="{D4D8F13A-46B7-49F5-862F-1CA1E472053C}" presName="Parent2" presStyleLbl="revTx" presStyleIdx="0" presStyleCnt="0">
        <dgm:presLayoutVars>
          <dgm:chMax val="1"/>
          <dgm:chPref val="1"/>
          <dgm:bulletEnabled val="1"/>
        </dgm:presLayoutVars>
      </dgm:prSet>
      <dgm:spPr/>
    </dgm:pt>
    <dgm:pt modelId="{7409581E-C6B7-4340-9E84-7E4E7D03A8A4}" type="pres">
      <dgm:prSet presAssocID="{6FE57337-EC82-407B-AFF6-9BCA5918305A}" presName="Accent1" presStyleCnt="0"/>
      <dgm:spPr/>
    </dgm:pt>
    <dgm:pt modelId="{538EE745-EE42-4E5F-AB81-DF79C164BE47}" type="pres">
      <dgm:prSet presAssocID="{6FE57337-EC82-407B-AFF6-9BCA5918305A}" presName="Accent" presStyleLbl="node1" presStyleIdx="2" presStyleCnt="3"/>
      <dgm:spPr/>
    </dgm:pt>
    <dgm:pt modelId="{64601FAB-9753-4673-BDD5-3E2DA27C2F1E}" type="pres">
      <dgm:prSet presAssocID="{6FE57337-EC82-407B-AFF6-9BCA5918305A}" presName="ParentBackground1" presStyleCnt="0"/>
      <dgm:spPr/>
    </dgm:pt>
    <dgm:pt modelId="{3F5AC85A-96A9-4412-ADC1-008937F2A385}" type="pres">
      <dgm:prSet presAssocID="{6FE57337-EC82-407B-AFF6-9BCA5918305A}" presName="ParentBackground" presStyleLbl="fgAcc1" presStyleIdx="2" presStyleCnt="3"/>
      <dgm:spPr/>
    </dgm:pt>
    <dgm:pt modelId="{42D4B5B3-E6FA-4CCA-891A-58009E15A4AB}" type="pres">
      <dgm:prSet presAssocID="{6FE57337-EC82-407B-AFF6-9BCA5918305A}" presName="Parent1" presStyleLbl="revTx" presStyleIdx="0" presStyleCnt="0">
        <dgm:presLayoutVars>
          <dgm:chMax val="1"/>
          <dgm:chPref val="1"/>
          <dgm:bulletEnabled val="1"/>
        </dgm:presLayoutVars>
      </dgm:prSet>
      <dgm:spPr/>
    </dgm:pt>
  </dgm:ptLst>
  <dgm:cxnLst>
    <dgm:cxn modelId="{81123906-3941-48E1-85CC-99AAAC42B407}" srcId="{91DD21D4-DEB9-4B6C-B8F2-488EC1BDC0C4}" destId="{D4D8F13A-46B7-49F5-862F-1CA1E472053C}" srcOrd="1" destOrd="0" parTransId="{04A6ED33-095F-460F-907A-5B55F69EC0FA}" sibTransId="{2ACCE06A-E2F2-4E6F-8861-0FDF3533B7AB}"/>
    <dgm:cxn modelId="{7B0D7E16-10FC-44EA-9769-76ADB5F79021}" type="presOf" srcId="{D4D8F13A-46B7-49F5-862F-1CA1E472053C}" destId="{8D243542-FF01-4A97-A0C0-09ABD0AC7177}" srcOrd="0" destOrd="0" presId="urn:microsoft.com/office/officeart/2011/layout/CircleProcess"/>
    <dgm:cxn modelId="{1E41D025-226C-4F39-AB82-797967362FBB}" srcId="{91DD21D4-DEB9-4B6C-B8F2-488EC1BDC0C4}" destId="{1F7ED810-A3EC-4AB9-AEFB-50C769BA736D}" srcOrd="2" destOrd="0" parTransId="{1289B0D5-AEA0-4B66-92C7-35F7E9112A46}" sibTransId="{B293E17F-8EB9-4C79-B2DE-820F90C74FF8}"/>
    <dgm:cxn modelId="{7B871BA1-8E9E-47C7-A6CE-4803C0253F1F}" type="presOf" srcId="{D4D8F13A-46B7-49F5-862F-1CA1E472053C}" destId="{00CD5E8E-5EE3-4009-A87F-36434BCD3DFF}" srcOrd="1" destOrd="0" presId="urn:microsoft.com/office/officeart/2011/layout/CircleProcess"/>
    <dgm:cxn modelId="{015FF6AF-6F38-4333-B642-0B33EE2B9D14}" type="presOf" srcId="{1F7ED810-A3EC-4AB9-AEFB-50C769BA736D}" destId="{F76DA51D-532A-4CF0-B956-17405D956182}" srcOrd="1" destOrd="0" presId="urn:microsoft.com/office/officeart/2011/layout/CircleProcess"/>
    <dgm:cxn modelId="{64B9E9BD-85E3-4330-932A-D87F400ECD78}" srcId="{91DD21D4-DEB9-4B6C-B8F2-488EC1BDC0C4}" destId="{6FE57337-EC82-407B-AFF6-9BCA5918305A}" srcOrd="0" destOrd="0" parTransId="{D05FD413-9862-4ABD-BF84-1F8F399AAEB7}" sibTransId="{CF8E26F6-6E6C-44C6-87E0-7B0DFCB8A0A9}"/>
    <dgm:cxn modelId="{7740F9C6-4561-4700-AA48-F5E11019B51D}" type="presOf" srcId="{6FE57337-EC82-407B-AFF6-9BCA5918305A}" destId="{3F5AC85A-96A9-4412-ADC1-008937F2A385}" srcOrd="0" destOrd="0" presId="urn:microsoft.com/office/officeart/2011/layout/CircleProcess"/>
    <dgm:cxn modelId="{6669DBD6-6E70-486D-AFCC-BBD8BC1E8DD3}" type="presOf" srcId="{1F7ED810-A3EC-4AB9-AEFB-50C769BA736D}" destId="{4EB34B76-F0EB-4F53-9554-0BA4BAB6B153}" srcOrd="0" destOrd="0" presId="urn:microsoft.com/office/officeart/2011/layout/CircleProcess"/>
    <dgm:cxn modelId="{DE1D80D9-8380-4B8B-9D01-1BF43C8A4D4C}" type="presOf" srcId="{6FE57337-EC82-407B-AFF6-9BCA5918305A}" destId="{42D4B5B3-E6FA-4CCA-891A-58009E15A4AB}" srcOrd="1" destOrd="0" presId="urn:microsoft.com/office/officeart/2011/layout/CircleProcess"/>
    <dgm:cxn modelId="{0D3D43E4-7E90-4DE6-8803-1F5D7A920C19}" type="presOf" srcId="{91DD21D4-DEB9-4B6C-B8F2-488EC1BDC0C4}" destId="{42A9A6CC-69DE-4076-B23E-1A483BC122F4}" srcOrd="0" destOrd="0" presId="urn:microsoft.com/office/officeart/2011/layout/CircleProcess"/>
    <dgm:cxn modelId="{F83D93CE-ED37-43F0-9EFF-F85C42593E56}" type="presParOf" srcId="{42A9A6CC-69DE-4076-B23E-1A483BC122F4}" destId="{788431E7-0786-4360-BDF4-7BF4D0BDC1FE}" srcOrd="0" destOrd="0" presId="urn:microsoft.com/office/officeart/2011/layout/CircleProcess"/>
    <dgm:cxn modelId="{53C8E3BC-F231-491E-B14E-C4DBA40F23A3}" type="presParOf" srcId="{788431E7-0786-4360-BDF4-7BF4D0BDC1FE}" destId="{B3B85886-9ADC-440F-969A-7D6477EAC20D}" srcOrd="0" destOrd="0" presId="urn:microsoft.com/office/officeart/2011/layout/CircleProcess"/>
    <dgm:cxn modelId="{E9283825-32BF-4769-AD0D-05FAF43A1D0A}" type="presParOf" srcId="{42A9A6CC-69DE-4076-B23E-1A483BC122F4}" destId="{8C47ABFC-1658-433D-AA87-05718B0DD2B0}" srcOrd="1" destOrd="0" presId="urn:microsoft.com/office/officeart/2011/layout/CircleProcess"/>
    <dgm:cxn modelId="{48E01DF9-864A-42B3-87BD-F514C69625E9}" type="presParOf" srcId="{8C47ABFC-1658-433D-AA87-05718B0DD2B0}" destId="{4EB34B76-F0EB-4F53-9554-0BA4BAB6B153}" srcOrd="0" destOrd="0" presId="urn:microsoft.com/office/officeart/2011/layout/CircleProcess"/>
    <dgm:cxn modelId="{84CDAAFE-53CC-41D2-8E11-A81C17413C5F}" type="presParOf" srcId="{42A9A6CC-69DE-4076-B23E-1A483BC122F4}" destId="{F76DA51D-532A-4CF0-B956-17405D956182}" srcOrd="2" destOrd="0" presId="urn:microsoft.com/office/officeart/2011/layout/CircleProcess"/>
    <dgm:cxn modelId="{EA39C5F4-AB5D-4490-AA94-574CC0D23491}" type="presParOf" srcId="{42A9A6CC-69DE-4076-B23E-1A483BC122F4}" destId="{418E9B46-DEAE-481E-8F19-1172DFFD72CE}" srcOrd="3" destOrd="0" presId="urn:microsoft.com/office/officeart/2011/layout/CircleProcess"/>
    <dgm:cxn modelId="{EF3EFD94-4950-4158-B6D9-9CB75AFA2BAC}" type="presParOf" srcId="{418E9B46-DEAE-481E-8F19-1172DFFD72CE}" destId="{4EE2CD14-0316-4CC6-90AC-8A51A6ED8A83}" srcOrd="0" destOrd="0" presId="urn:microsoft.com/office/officeart/2011/layout/CircleProcess"/>
    <dgm:cxn modelId="{A6128104-1FB7-49E3-966A-AF88DAF4952E}" type="presParOf" srcId="{42A9A6CC-69DE-4076-B23E-1A483BC122F4}" destId="{B5127404-14F6-4B20-A420-E6498CCCFEC4}" srcOrd="4" destOrd="0" presId="urn:microsoft.com/office/officeart/2011/layout/CircleProcess"/>
    <dgm:cxn modelId="{BAD8F266-0F27-4151-AAD1-A8705A4B1BD1}" type="presParOf" srcId="{B5127404-14F6-4B20-A420-E6498CCCFEC4}" destId="{8D243542-FF01-4A97-A0C0-09ABD0AC7177}" srcOrd="0" destOrd="0" presId="urn:microsoft.com/office/officeart/2011/layout/CircleProcess"/>
    <dgm:cxn modelId="{1F586902-032F-4788-B8D3-C28DB7802DC8}" type="presParOf" srcId="{42A9A6CC-69DE-4076-B23E-1A483BC122F4}" destId="{00CD5E8E-5EE3-4009-A87F-36434BCD3DFF}" srcOrd="5" destOrd="0" presId="urn:microsoft.com/office/officeart/2011/layout/CircleProcess"/>
    <dgm:cxn modelId="{72F23A8E-AE2A-4B60-AAFE-C12058FA2D60}" type="presParOf" srcId="{42A9A6CC-69DE-4076-B23E-1A483BC122F4}" destId="{7409581E-C6B7-4340-9E84-7E4E7D03A8A4}" srcOrd="6" destOrd="0" presId="urn:microsoft.com/office/officeart/2011/layout/CircleProcess"/>
    <dgm:cxn modelId="{F2432F5E-6139-4677-A95B-A72D63F94294}" type="presParOf" srcId="{7409581E-C6B7-4340-9E84-7E4E7D03A8A4}" destId="{538EE745-EE42-4E5F-AB81-DF79C164BE47}" srcOrd="0" destOrd="0" presId="urn:microsoft.com/office/officeart/2011/layout/CircleProcess"/>
    <dgm:cxn modelId="{0FAB7C91-D262-4877-9D36-93316BF71926}" type="presParOf" srcId="{42A9A6CC-69DE-4076-B23E-1A483BC122F4}" destId="{64601FAB-9753-4673-BDD5-3E2DA27C2F1E}" srcOrd="7" destOrd="0" presId="urn:microsoft.com/office/officeart/2011/layout/CircleProcess"/>
    <dgm:cxn modelId="{4CEF9A1E-8A83-433C-85A8-B0E494A35875}" type="presParOf" srcId="{64601FAB-9753-4673-BDD5-3E2DA27C2F1E}" destId="{3F5AC85A-96A9-4412-ADC1-008937F2A385}" srcOrd="0" destOrd="0" presId="urn:microsoft.com/office/officeart/2011/layout/CircleProcess"/>
    <dgm:cxn modelId="{B0B6EC1F-BF68-430B-AD2D-D701F5D96941}" type="presParOf" srcId="{42A9A6CC-69DE-4076-B23E-1A483BC122F4}" destId="{42D4B5B3-E6FA-4CCA-891A-58009E15A4AB}" srcOrd="8"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85886-9ADC-440F-969A-7D6477EAC20D}">
      <dsp:nvSpPr>
        <dsp:cNvPr id="0" name=""/>
        <dsp:cNvSpPr/>
      </dsp:nvSpPr>
      <dsp:spPr>
        <a:xfrm>
          <a:off x="5625185" y="1482419"/>
          <a:ext cx="2453805" cy="24542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B34B76-F0EB-4F53-9554-0BA4BAB6B153}">
      <dsp:nvSpPr>
        <dsp:cNvPr id="0" name=""/>
        <dsp:cNvSpPr/>
      </dsp:nvSpPr>
      <dsp:spPr>
        <a:xfrm>
          <a:off x="5706659" y="1564242"/>
          <a:ext cx="2290857" cy="2290613"/>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419" sz="2100" kern="1200" dirty="0" err="1"/>
            <a:t>Conectatón</a:t>
          </a:r>
          <a:endParaRPr lang="en-US" sz="2100" kern="1200" dirty="0"/>
        </a:p>
      </dsp:txBody>
      <dsp:txXfrm>
        <a:off x="6034153" y="1891534"/>
        <a:ext cx="1635870" cy="1636029"/>
      </dsp:txXfrm>
    </dsp:sp>
    <dsp:sp modelId="{4EE2CD14-0316-4CC6-90AC-8A51A6ED8A83}">
      <dsp:nvSpPr>
        <dsp:cNvPr id="0" name=""/>
        <dsp:cNvSpPr/>
      </dsp:nvSpPr>
      <dsp:spPr>
        <a:xfrm rot="2700000">
          <a:off x="3092062" y="1485386"/>
          <a:ext cx="2447894" cy="2447894"/>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243542-FF01-4A97-A0C0-09ABD0AC7177}">
      <dsp:nvSpPr>
        <dsp:cNvPr id="0" name=""/>
        <dsp:cNvSpPr/>
      </dsp:nvSpPr>
      <dsp:spPr>
        <a:xfrm>
          <a:off x="3170581" y="1564242"/>
          <a:ext cx="2290857" cy="2290613"/>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419" sz="2100" kern="1200" dirty="0"/>
            <a:t>Pre </a:t>
          </a:r>
          <a:r>
            <a:rPr lang="es-419" sz="2100" kern="1200" dirty="0" err="1"/>
            <a:t>Conectatón</a:t>
          </a:r>
          <a:endParaRPr lang="en-US" sz="2100" kern="1200" dirty="0"/>
        </a:p>
      </dsp:txBody>
      <dsp:txXfrm>
        <a:off x="3498075" y="1891534"/>
        <a:ext cx="1635870" cy="1636029"/>
      </dsp:txXfrm>
    </dsp:sp>
    <dsp:sp modelId="{538EE745-EE42-4E5F-AB81-DF79C164BE47}">
      <dsp:nvSpPr>
        <dsp:cNvPr id="0" name=""/>
        <dsp:cNvSpPr/>
      </dsp:nvSpPr>
      <dsp:spPr>
        <a:xfrm rot="2700000">
          <a:off x="555984" y="1485386"/>
          <a:ext cx="2447894" cy="2447894"/>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5AC85A-96A9-4412-ADC1-008937F2A385}">
      <dsp:nvSpPr>
        <dsp:cNvPr id="0" name=""/>
        <dsp:cNvSpPr/>
      </dsp:nvSpPr>
      <dsp:spPr>
        <a:xfrm>
          <a:off x="634503" y="1564242"/>
          <a:ext cx="2290857" cy="2290613"/>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419" sz="2100" kern="1200" dirty="0"/>
            <a:t>Capacitación</a:t>
          </a:r>
          <a:endParaRPr lang="en-US" sz="2100" kern="1200" dirty="0"/>
        </a:p>
      </dsp:txBody>
      <dsp:txXfrm>
        <a:off x="961997" y="1891534"/>
        <a:ext cx="1635870" cy="16360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85886-9ADC-440F-969A-7D6477EAC20D}">
      <dsp:nvSpPr>
        <dsp:cNvPr id="0" name=""/>
        <dsp:cNvSpPr/>
      </dsp:nvSpPr>
      <dsp:spPr>
        <a:xfrm>
          <a:off x="5625185" y="1482419"/>
          <a:ext cx="2453805" cy="24542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B34B76-F0EB-4F53-9554-0BA4BAB6B153}">
      <dsp:nvSpPr>
        <dsp:cNvPr id="0" name=""/>
        <dsp:cNvSpPr/>
      </dsp:nvSpPr>
      <dsp:spPr>
        <a:xfrm>
          <a:off x="5706659" y="1564242"/>
          <a:ext cx="2290857" cy="2290613"/>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419" sz="2100" kern="1200" dirty="0" err="1"/>
            <a:t>Conectatón</a:t>
          </a:r>
          <a:endParaRPr lang="en-US" sz="2100" kern="1200" dirty="0"/>
        </a:p>
      </dsp:txBody>
      <dsp:txXfrm>
        <a:off x="6034153" y="1891534"/>
        <a:ext cx="1635870" cy="1636029"/>
      </dsp:txXfrm>
    </dsp:sp>
    <dsp:sp modelId="{4EE2CD14-0316-4CC6-90AC-8A51A6ED8A83}">
      <dsp:nvSpPr>
        <dsp:cNvPr id="0" name=""/>
        <dsp:cNvSpPr/>
      </dsp:nvSpPr>
      <dsp:spPr>
        <a:xfrm rot="2700000">
          <a:off x="3092062" y="1485386"/>
          <a:ext cx="2447894" cy="2447894"/>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243542-FF01-4A97-A0C0-09ABD0AC7177}">
      <dsp:nvSpPr>
        <dsp:cNvPr id="0" name=""/>
        <dsp:cNvSpPr/>
      </dsp:nvSpPr>
      <dsp:spPr>
        <a:xfrm>
          <a:off x="3170581" y="1564242"/>
          <a:ext cx="2290857" cy="2290613"/>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419" sz="2100" kern="1200" dirty="0"/>
            <a:t>Pre </a:t>
          </a:r>
          <a:r>
            <a:rPr lang="es-419" sz="2100" kern="1200" dirty="0" err="1"/>
            <a:t>Conectatón</a:t>
          </a:r>
          <a:endParaRPr lang="en-US" sz="2100" kern="1200" dirty="0"/>
        </a:p>
      </dsp:txBody>
      <dsp:txXfrm>
        <a:off x="3498075" y="1891534"/>
        <a:ext cx="1635870" cy="1636029"/>
      </dsp:txXfrm>
    </dsp:sp>
    <dsp:sp modelId="{538EE745-EE42-4E5F-AB81-DF79C164BE47}">
      <dsp:nvSpPr>
        <dsp:cNvPr id="0" name=""/>
        <dsp:cNvSpPr/>
      </dsp:nvSpPr>
      <dsp:spPr>
        <a:xfrm rot="2700000">
          <a:off x="555984" y="1485386"/>
          <a:ext cx="2447894" cy="2447894"/>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5AC85A-96A9-4412-ADC1-008937F2A385}">
      <dsp:nvSpPr>
        <dsp:cNvPr id="0" name=""/>
        <dsp:cNvSpPr/>
      </dsp:nvSpPr>
      <dsp:spPr>
        <a:xfrm>
          <a:off x="634503" y="1564242"/>
          <a:ext cx="2290857" cy="2290613"/>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419" sz="2100" kern="1200" dirty="0"/>
            <a:t>Capacitación</a:t>
          </a:r>
          <a:endParaRPr lang="en-US" sz="2100" kern="1200" dirty="0"/>
        </a:p>
      </dsp:txBody>
      <dsp:txXfrm>
        <a:off x="961997" y="1891534"/>
        <a:ext cx="1635870" cy="1636029"/>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96536D-42D4-43E1-9466-3EED9DBB6D97}" type="datetimeFigureOut">
              <a:rPr lang="en-US" smtClean="0"/>
              <a:t>8/19/2021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6712F1-7511-43C2-9649-34FE32BDDB2A}" type="slidenum">
              <a:rPr lang="en-US" smtClean="0"/>
              <a:t>‹#›</a:t>
            </a:fld>
            <a:endParaRPr lang="en-US"/>
          </a:p>
        </p:txBody>
      </p:sp>
    </p:spTree>
    <p:extLst>
      <p:ext uri="{BB962C8B-B14F-4D97-AF65-F5344CB8AC3E}">
        <p14:creationId xmlns:p14="http://schemas.microsoft.com/office/powerpoint/2010/main" val="959210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e552ec6e6_1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ce552ec6e6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8430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e552ec6e6_1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ce552ec6e6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98225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e552ec6e6_1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ce552ec6e6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8758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e552ec6e6_1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ce552ec6e6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7744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e552ec6e6_1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ce552ec6e6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67299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e552ec6e6_1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ce552ec6e6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13224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e552ec6e6_1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ce552ec6e6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8365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1759427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4031295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4035875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1197998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663512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2126814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2016666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2013837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1747155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3814794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 Image BG">
  <p:cSld name="Full Image BG">
    <p:spTree>
      <p:nvGrpSpPr>
        <p:cNvPr id="1" name="Shape 17"/>
        <p:cNvGrpSpPr/>
        <p:nvPr/>
      </p:nvGrpSpPr>
      <p:grpSpPr>
        <a:xfrm>
          <a:off x="0" y="0"/>
          <a:ext cx="0" cy="0"/>
          <a:chOff x="0" y="0"/>
          <a:chExt cx="0" cy="0"/>
        </a:xfrm>
      </p:grpSpPr>
      <p:sp>
        <p:nvSpPr>
          <p:cNvPr id="18" name="Google Shape;18;p51"/>
          <p:cNvSpPr>
            <a:spLocks noGrp="1"/>
          </p:cNvSpPr>
          <p:nvPr>
            <p:ph type="pic" idx="2"/>
          </p:nvPr>
        </p:nvSpPr>
        <p:spPr>
          <a:xfrm>
            <a:off x="0" y="0"/>
            <a:ext cx="12192000" cy="6858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1098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419"/>
              <a:t>‹#›</a:t>
            </a:fld>
            <a:endParaRPr/>
          </a:p>
        </p:txBody>
      </p:sp>
    </p:spTree>
    <p:extLst>
      <p:ext uri="{BB962C8B-B14F-4D97-AF65-F5344CB8AC3E}">
        <p14:creationId xmlns:p14="http://schemas.microsoft.com/office/powerpoint/2010/main" val="188694373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1.jpg"/><Relationship Id="rId7"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diagramDrawing" Target="../diagrams/drawing1.xml"/><Relationship Id="rId5" Type="http://schemas.openxmlformats.org/officeDocument/2006/relationships/image" Target="../media/image3.png"/><Relationship Id="rId10" Type="http://schemas.openxmlformats.org/officeDocument/2006/relationships/diagramColors" Target="../diagrams/colors1.xml"/><Relationship Id="rId4" Type="http://schemas.openxmlformats.org/officeDocument/2006/relationships/image" Target="../media/image2.png"/><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jpg"/><Relationship Id="rId7" Type="http://schemas.openxmlformats.org/officeDocument/2006/relationships/diagramData" Target="../diagrams/data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diagramDrawing" Target="../diagrams/drawing2.xml"/><Relationship Id="rId5" Type="http://schemas.openxmlformats.org/officeDocument/2006/relationships/image" Target="../media/image3.png"/><Relationship Id="rId10" Type="http://schemas.openxmlformats.org/officeDocument/2006/relationships/diagramColors" Target="../diagrams/colors2.xml"/><Relationship Id="rId4" Type="http://schemas.openxmlformats.org/officeDocument/2006/relationships/image" Target="../media/image2.png"/><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4" name="Google Shape;104;gce552ec6e6_1_104" descr="IDB - 2020 Call for Proposals | eTrade for all"/>
          <p:cNvPicPr preferRelativeResize="0"/>
          <p:nvPr/>
        </p:nvPicPr>
        <p:blipFill rotWithShape="1">
          <a:blip r:embed="rId3">
            <a:alphaModFix/>
          </a:blip>
          <a:srcRect l="5670" t="67181" r="60886" b="4152"/>
          <a:stretch/>
        </p:blipFill>
        <p:spPr>
          <a:xfrm>
            <a:off x="10160" y="5707179"/>
            <a:ext cx="1974220" cy="1128162"/>
          </a:xfrm>
          <a:prstGeom prst="rect">
            <a:avLst/>
          </a:prstGeom>
          <a:noFill/>
          <a:ln>
            <a:noFill/>
          </a:ln>
        </p:spPr>
      </p:pic>
      <p:pic>
        <p:nvPicPr>
          <p:cNvPr id="106" name="Google Shape;106;gce552ec6e6_1_104"/>
          <p:cNvPicPr preferRelativeResize="0"/>
          <p:nvPr/>
        </p:nvPicPr>
        <p:blipFill rotWithShape="1">
          <a:blip r:embed="rId4">
            <a:alphaModFix/>
          </a:blip>
          <a:srcRect/>
          <a:stretch/>
        </p:blipFill>
        <p:spPr>
          <a:xfrm>
            <a:off x="11235055" y="199231"/>
            <a:ext cx="790575" cy="828675"/>
          </a:xfrm>
          <a:prstGeom prst="rect">
            <a:avLst/>
          </a:prstGeom>
          <a:noFill/>
          <a:ln>
            <a:noFill/>
          </a:ln>
        </p:spPr>
      </p:pic>
      <p:pic>
        <p:nvPicPr>
          <p:cNvPr id="107" name="Google Shape;107;gce552ec6e6_1_104"/>
          <p:cNvPicPr preferRelativeResize="0"/>
          <p:nvPr/>
        </p:nvPicPr>
        <p:blipFill rotWithShape="1">
          <a:blip r:embed="rId5">
            <a:alphaModFix/>
          </a:blip>
          <a:srcRect/>
          <a:stretch/>
        </p:blipFill>
        <p:spPr>
          <a:xfrm>
            <a:off x="10848340" y="6315075"/>
            <a:ext cx="1333500" cy="542925"/>
          </a:xfrm>
          <a:prstGeom prst="rect">
            <a:avLst/>
          </a:prstGeom>
          <a:noFill/>
          <a:ln>
            <a:noFill/>
          </a:ln>
        </p:spPr>
      </p:pic>
      <p:pic>
        <p:nvPicPr>
          <p:cNvPr id="14" name="Google Shape;105;gce552ec6e6_1_104">
            <a:extLst>
              <a:ext uri="{FF2B5EF4-FFF2-40B4-BE49-F238E27FC236}">
                <a16:creationId xmlns:a16="http://schemas.microsoft.com/office/drawing/2014/main" id="{CCAFB613-2D00-44B4-A6B6-0C7704604D0D}"/>
              </a:ext>
            </a:extLst>
          </p:cNvPr>
          <p:cNvPicPr preferRelativeResize="0"/>
          <p:nvPr/>
        </p:nvPicPr>
        <p:blipFill rotWithShape="1">
          <a:blip r:embed="rId6">
            <a:alphaModFix/>
          </a:blip>
          <a:srcRect/>
          <a:stretch/>
        </p:blipFill>
        <p:spPr>
          <a:xfrm>
            <a:off x="246257" y="83727"/>
            <a:ext cx="2285648" cy="1128162"/>
          </a:xfrm>
          <a:prstGeom prst="rect">
            <a:avLst/>
          </a:prstGeom>
          <a:noFill/>
          <a:ln>
            <a:noFill/>
          </a:ln>
        </p:spPr>
      </p:pic>
      <p:sp>
        <p:nvSpPr>
          <p:cNvPr id="6" name="Title 5">
            <a:extLst>
              <a:ext uri="{FF2B5EF4-FFF2-40B4-BE49-F238E27FC236}">
                <a16:creationId xmlns:a16="http://schemas.microsoft.com/office/drawing/2014/main" id="{3A44D1EC-4AFD-4E6A-8A8E-238019E0610E}"/>
              </a:ext>
            </a:extLst>
          </p:cNvPr>
          <p:cNvSpPr>
            <a:spLocks noGrp="1"/>
          </p:cNvSpPr>
          <p:nvPr>
            <p:ph type="ctrTitle"/>
          </p:nvPr>
        </p:nvSpPr>
        <p:spPr/>
        <p:txBody>
          <a:bodyPr/>
          <a:lstStyle/>
          <a:p>
            <a:r>
              <a:rPr lang="en-US" dirty="0"/>
              <a:t>LAC Pass</a:t>
            </a:r>
          </a:p>
        </p:txBody>
      </p:sp>
      <p:sp>
        <p:nvSpPr>
          <p:cNvPr id="7" name="Subtitle 6">
            <a:extLst>
              <a:ext uri="{FF2B5EF4-FFF2-40B4-BE49-F238E27FC236}">
                <a16:creationId xmlns:a16="http://schemas.microsoft.com/office/drawing/2014/main" id="{4B79661F-9149-46C6-9806-8BE4FBE74BD3}"/>
              </a:ext>
            </a:extLst>
          </p:cNvPr>
          <p:cNvSpPr>
            <a:spLocks noGrp="1"/>
          </p:cNvSpPr>
          <p:nvPr>
            <p:ph type="subTitle" idx="1"/>
          </p:nvPr>
        </p:nvSpPr>
        <p:spPr/>
        <p:txBody>
          <a:bodyPr/>
          <a:lstStyle/>
          <a:p>
            <a:r>
              <a:rPr lang="en-US" dirty="0"/>
              <a:t>P</a:t>
            </a:r>
            <a:r>
              <a:rPr lang="es-419" dirty="0" err="1"/>
              <a:t>róximos</a:t>
            </a:r>
            <a:r>
              <a:rPr lang="es-419" dirty="0"/>
              <a:t> pasos</a:t>
            </a:r>
            <a:endParaRPr lang="en-US" dirty="0"/>
          </a:p>
        </p:txBody>
      </p:sp>
    </p:spTree>
    <p:extLst>
      <p:ext uri="{BB962C8B-B14F-4D97-AF65-F5344CB8AC3E}">
        <p14:creationId xmlns:p14="http://schemas.microsoft.com/office/powerpoint/2010/main" val="53640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4" name="Google Shape;104;gce552ec6e6_1_104" descr="IDB - 2020 Call for Proposals | eTrade for all"/>
          <p:cNvPicPr preferRelativeResize="0"/>
          <p:nvPr/>
        </p:nvPicPr>
        <p:blipFill rotWithShape="1">
          <a:blip r:embed="rId3">
            <a:alphaModFix/>
          </a:blip>
          <a:srcRect l="5670" t="67181" r="60886" b="4152"/>
          <a:stretch/>
        </p:blipFill>
        <p:spPr>
          <a:xfrm>
            <a:off x="10160" y="5707179"/>
            <a:ext cx="1974220" cy="1128162"/>
          </a:xfrm>
          <a:prstGeom prst="rect">
            <a:avLst/>
          </a:prstGeom>
          <a:noFill/>
          <a:ln>
            <a:noFill/>
          </a:ln>
        </p:spPr>
      </p:pic>
      <p:pic>
        <p:nvPicPr>
          <p:cNvPr id="106" name="Google Shape;106;gce552ec6e6_1_104"/>
          <p:cNvPicPr preferRelativeResize="0"/>
          <p:nvPr/>
        </p:nvPicPr>
        <p:blipFill rotWithShape="1">
          <a:blip r:embed="rId4">
            <a:alphaModFix/>
          </a:blip>
          <a:srcRect/>
          <a:stretch/>
        </p:blipFill>
        <p:spPr>
          <a:xfrm>
            <a:off x="11235055" y="199231"/>
            <a:ext cx="790575" cy="828675"/>
          </a:xfrm>
          <a:prstGeom prst="rect">
            <a:avLst/>
          </a:prstGeom>
          <a:noFill/>
          <a:ln>
            <a:noFill/>
          </a:ln>
        </p:spPr>
      </p:pic>
      <p:pic>
        <p:nvPicPr>
          <p:cNvPr id="107" name="Google Shape;107;gce552ec6e6_1_104"/>
          <p:cNvPicPr preferRelativeResize="0"/>
          <p:nvPr/>
        </p:nvPicPr>
        <p:blipFill rotWithShape="1">
          <a:blip r:embed="rId5">
            <a:alphaModFix/>
          </a:blip>
          <a:srcRect/>
          <a:stretch/>
        </p:blipFill>
        <p:spPr>
          <a:xfrm>
            <a:off x="10848340" y="6315075"/>
            <a:ext cx="1333500" cy="542925"/>
          </a:xfrm>
          <a:prstGeom prst="rect">
            <a:avLst/>
          </a:prstGeom>
          <a:noFill/>
          <a:ln>
            <a:noFill/>
          </a:ln>
        </p:spPr>
      </p:pic>
      <p:pic>
        <p:nvPicPr>
          <p:cNvPr id="14" name="Google Shape;105;gce552ec6e6_1_104">
            <a:extLst>
              <a:ext uri="{FF2B5EF4-FFF2-40B4-BE49-F238E27FC236}">
                <a16:creationId xmlns:a16="http://schemas.microsoft.com/office/drawing/2014/main" id="{CCAFB613-2D00-44B4-A6B6-0C7704604D0D}"/>
              </a:ext>
            </a:extLst>
          </p:cNvPr>
          <p:cNvPicPr preferRelativeResize="0"/>
          <p:nvPr/>
        </p:nvPicPr>
        <p:blipFill rotWithShape="1">
          <a:blip r:embed="rId6">
            <a:alphaModFix/>
          </a:blip>
          <a:srcRect/>
          <a:stretch/>
        </p:blipFill>
        <p:spPr>
          <a:xfrm>
            <a:off x="246257" y="83727"/>
            <a:ext cx="2285648" cy="1128162"/>
          </a:xfrm>
          <a:prstGeom prst="rect">
            <a:avLst/>
          </a:prstGeom>
          <a:noFill/>
          <a:ln>
            <a:noFill/>
          </a:ln>
        </p:spPr>
      </p:pic>
      <p:graphicFrame>
        <p:nvGraphicFramePr>
          <p:cNvPr id="9" name="Diagram 8">
            <a:extLst>
              <a:ext uri="{FF2B5EF4-FFF2-40B4-BE49-F238E27FC236}">
                <a16:creationId xmlns:a16="http://schemas.microsoft.com/office/drawing/2014/main" id="{86A9424C-EAFA-413E-9E5A-3DDDCF5388CD}"/>
              </a:ext>
            </a:extLst>
          </p:cNvPr>
          <p:cNvGraphicFramePr/>
          <p:nvPr>
            <p:extLst>
              <p:ext uri="{D42A27DB-BD31-4B8C-83A1-F6EECF244321}">
                <p14:modId xmlns:p14="http://schemas.microsoft.com/office/powerpoint/2010/main" val="1543270142"/>
              </p:ext>
            </p:extLst>
          </p:nvPr>
        </p:nvGraphicFramePr>
        <p:xfrm>
          <a:off x="2271955" y="896408"/>
          <a:ext cx="8128000"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75429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4" name="Google Shape;104;gce552ec6e6_1_104" descr="IDB - 2020 Call for Proposals | eTrade for all"/>
          <p:cNvPicPr preferRelativeResize="0"/>
          <p:nvPr/>
        </p:nvPicPr>
        <p:blipFill rotWithShape="1">
          <a:blip r:embed="rId3">
            <a:alphaModFix/>
          </a:blip>
          <a:srcRect l="5670" t="67181" r="60886" b="4152"/>
          <a:stretch/>
        </p:blipFill>
        <p:spPr>
          <a:xfrm>
            <a:off x="10160" y="5707179"/>
            <a:ext cx="1974220" cy="1128162"/>
          </a:xfrm>
          <a:prstGeom prst="rect">
            <a:avLst/>
          </a:prstGeom>
          <a:noFill/>
          <a:ln>
            <a:noFill/>
          </a:ln>
        </p:spPr>
      </p:pic>
      <p:pic>
        <p:nvPicPr>
          <p:cNvPr id="106" name="Google Shape;106;gce552ec6e6_1_104"/>
          <p:cNvPicPr preferRelativeResize="0"/>
          <p:nvPr/>
        </p:nvPicPr>
        <p:blipFill rotWithShape="1">
          <a:blip r:embed="rId4">
            <a:alphaModFix/>
          </a:blip>
          <a:srcRect/>
          <a:stretch/>
        </p:blipFill>
        <p:spPr>
          <a:xfrm>
            <a:off x="11235055" y="199231"/>
            <a:ext cx="790575" cy="828675"/>
          </a:xfrm>
          <a:prstGeom prst="rect">
            <a:avLst/>
          </a:prstGeom>
          <a:noFill/>
          <a:ln>
            <a:noFill/>
          </a:ln>
        </p:spPr>
      </p:pic>
      <p:pic>
        <p:nvPicPr>
          <p:cNvPr id="107" name="Google Shape;107;gce552ec6e6_1_104"/>
          <p:cNvPicPr preferRelativeResize="0"/>
          <p:nvPr/>
        </p:nvPicPr>
        <p:blipFill rotWithShape="1">
          <a:blip r:embed="rId5">
            <a:alphaModFix/>
          </a:blip>
          <a:srcRect/>
          <a:stretch/>
        </p:blipFill>
        <p:spPr>
          <a:xfrm>
            <a:off x="10848340" y="6315075"/>
            <a:ext cx="1333500" cy="542925"/>
          </a:xfrm>
          <a:prstGeom prst="rect">
            <a:avLst/>
          </a:prstGeom>
          <a:noFill/>
          <a:ln>
            <a:noFill/>
          </a:ln>
        </p:spPr>
      </p:pic>
      <p:pic>
        <p:nvPicPr>
          <p:cNvPr id="14" name="Google Shape;105;gce552ec6e6_1_104">
            <a:extLst>
              <a:ext uri="{FF2B5EF4-FFF2-40B4-BE49-F238E27FC236}">
                <a16:creationId xmlns:a16="http://schemas.microsoft.com/office/drawing/2014/main" id="{CCAFB613-2D00-44B4-A6B6-0C7704604D0D}"/>
              </a:ext>
            </a:extLst>
          </p:cNvPr>
          <p:cNvPicPr preferRelativeResize="0"/>
          <p:nvPr/>
        </p:nvPicPr>
        <p:blipFill rotWithShape="1">
          <a:blip r:embed="rId6">
            <a:alphaModFix/>
          </a:blip>
          <a:srcRect/>
          <a:stretch/>
        </p:blipFill>
        <p:spPr>
          <a:xfrm>
            <a:off x="246257" y="83727"/>
            <a:ext cx="2285648" cy="1128162"/>
          </a:xfrm>
          <a:prstGeom prst="rect">
            <a:avLst/>
          </a:prstGeom>
          <a:noFill/>
          <a:ln>
            <a:noFill/>
          </a:ln>
        </p:spPr>
      </p:pic>
      <p:graphicFrame>
        <p:nvGraphicFramePr>
          <p:cNvPr id="9" name="Diagram 8">
            <a:extLst>
              <a:ext uri="{FF2B5EF4-FFF2-40B4-BE49-F238E27FC236}">
                <a16:creationId xmlns:a16="http://schemas.microsoft.com/office/drawing/2014/main" id="{86A9424C-EAFA-413E-9E5A-3DDDCF5388CD}"/>
              </a:ext>
            </a:extLst>
          </p:cNvPr>
          <p:cNvGraphicFramePr/>
          <p:nvPr>
            <p:extLst>
              <p:ext uri="{D42A27DB-BD31-4B8C-83A1-F6EECF244321}">
                <p14:modId xmlns:p14="http://schemas.microsoft.com/office/powerpoint/2010/main" val="1976823570"/>
              </p:ext>
            </p:extLst>
          </p:nvPr>
        </p:nvGraphicFramePr>
        <p:xfrm>
          <a:off x="2184400" y="-1290543"/>
          <a:ext cx="8128000"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Table 11">
            <a:extLst>
              <a:ext uri="{FF2B5EF4-FFF2-40B4-BE49-F238E27FC236}">
                <a16:creationId xmlns:a16="http://schemas.microsoft.com/office/drawing/2014/main" id="{584DD5A0-9FD8-493E-90FB-516C6F5D0EC3}"/>
              </a:ext>
            </a:extLst>
          </p:cNvPr>
          <p:cNvGraphicFramePr>
            <a:graphicFrameLocks noGrp="1"/>
          </p:cNvGraphicFramePr>
          <p:nvPr>
            <p:extLst>
              <p:ext uri="{D42A27DB-BD31-4B8C-83A1-F6EECF244321}">
                <p14:modId xmlns:p14="http://schemas.microsoft.com/office/powerpoint/2010/main" val="1327078706"/>
              </p:ext>
            </p:extLst>
          </p:nvPr>
        </p:nvGraphicFramePr>
        <p:xfrm>
          <a:off x="2531905" y="2870200"/>
          <a:ext cx="2421095" cy="2339340"/>
        </p:xfrm>
        <a:graphic>
          <a:graphicData uri="http://schemas.openxmlformats.org/drawingml/2006/table">
            <a:tbl>
              <a:tblPr firstRow="1" bandRow="1">
                <a:tableStyleId>{5C22544A-7EE6-4342-B048-85BDC9FD1C3A}</a:tableStyleId>
              </a:tblPr>
              <a:tblGrid>
                <a:gridCol w="2421095">
                  <a:extLst>
                    <a:ext uri="{9D8B030D-6E8A-4147-A177-3AD203B41FA5}">
                      <a16:colId xmlns:a16="http://schemas.microsoft.com/office/drawing/2014/main" val="2207489564"/>
                    </a:ext>
                  </a:extLst>
                </a:gridCol>
              </a:tblGrid>
              <a:tr h="370840">
                <a:tc>
                  <a:txBody>
                    <a:bodyPr/>
                    <a:lstStyle/>
                    <a:p>
                      <a:r>
                        <a:rPr lang="es-419" dirty="0" err="1"/>
                        <a:t>Clclos</a:t>
                      </a:r>
                      <a:r>
                        <a:rPr lang="es-419" dirty="0"/>
                        <a:t> de capacitación</a:t>
                      </a:r>
                      <a:endParaRPr lang="en-US" dirty="0"/>
                    </a:p>
                  </a:txBody>
                  <a:tcPr/>
                </a:tc>
                <a:extLst>
                  <a:ext uri="{0D108BD9-81ED-4DB2-BD59-A6C34878D82A}">
                    <a16:rowId xmlns:a16="http://schemas.microsoft.com/office/drawing/2014/main" val="3266223380"/>
                  </a:ext>
                </a:extLst>
              </a:tr>
              <a:tr h="370840">
                <a:tc>
                  <a:txBody>
                    <a:bodyPr/>
                    <a:lstStyle/>
                    <a:p>
                      <a:r>
                        <a:rPr lang="es-419" dirty="0"/>
                        <a:t>Firma trasfronteriza</a:t>
                      </a:r>
                      <a:endParaRPr lang="en-US" dirty="0"/>
                    </a:p>
                  </a:txBody>
                  <a:tcPr/>
                </a:tc>
                <a:extLst>
                  <a:ext uri="{0D108BD9-81ED-4DB2-BD59-A6C34878D82A}">
                    <a16:rowId xmlns:a16="http://schemas.microsoft.com/office/drawing/2014/main" val="672684640"/>
                  </a:ext>
                </a:extLst>
              </a:tr>
              <a:tr h="370840">
                <a:tc>
                  <a:txBody>
                    <a:bodyPr/>
                    <a:lstStyle/>
                    <a:p>
                      <a:r>
                        <a:rPr lang="es-419" dirty="0"/>
                        <a:t>Credenciales Verificables</a:t>
                      </a:r>
                      <a:endParaRPr lang="en-US" dirty="0"/>
                    </a:p>
                  </a:txBody>
                  <a:tcPr/>
                </a:tc>
                <a:extLst>
                  <a:ext uri="{0D108BD9-81ED-4DB2-BD59-A6C34878D82A}">
                    <a16:rowId xmlns:a16="http://schemas.microsoft.com/office/drawing/2014/main" val="1193798742"/>
                  </a:ext>
                </a:extLst>
              </a:tr>
              <a:tr h="370840">
                <a:tc>
                  <a:txBody>
                    <a:bodyPr/>
                    <a:lstStyle/>
                    <a:p>
                      <a:r>
                        <a:rPr lang="es-419" dirty="0"/>
                        <a:t>Plataforma LAC Pass</a:t>
                      </a:r>
                      <a:endParaRPr lang="en-US" dirty="0"/>
                    </a:p>
                  </a:txBody>
                  <a:tcPr/>
                </a:tc>
                <a:extLst>
                  <a:ext uri="{0D108BD9-81ED-4DB2-BD59-A6C34878D82A}">
                    <a16:rowId xmlns:a16="http://schemas.microsoft.com/office/drawing/2014/main" val="3043493989"/>
                  </a:ext>
                </a:extLst>
              </a:tr>
              <a:tr h="485140">
                <a:tc>
                  <a:txBody>
                    <a:bodyPr/>
                    <a:lstStyle/>
                    <a:p>
                      <a:r>
                        <a:rPr lang="es-419" dirty="0"/>
                        <a:t>HL7 FHIR</a:t>
                      </a:r>
                      <a:endParaRPr lang="en-US" dirty="0"/>
                    </a:p>
                  </a:txBody>
                  <a:tcPr/>
                </a:tc>
                <a:extLst>
                  <a:ext uri="{0D108BD9-81ED-4DB2-BD59-A6C34878D82A}">
                    <a16:rowId xmlns:a16="http://schemas.microsoft.com/office/drawing/2014/main" val="3487953923"/>
                  </a:ext>
                </a:extLst>
              </a:tr>
              <a:tr h="370840">
                <a:tc>
                  <a:txBody>
                    <a:bodyPr/>
                    <a:lstStyle/>
                    <a:p>
                      <a:r>
                        <a:rPr lang="es-419" dirty="0"/>
                        <a:t>Reglas de negocio</a:t>
                      </a:r>
                      <a:endParaRPr lang="en-US" dirty="0"/>
                    </a:p>
                  </a:txBody>
                  <a:tcPr/>
                </a:tc>
                <a:extLst>
                  <a:ext uri="{0D108BD9-81ED-4DB2-BD59-A6C34878D82A}">
                    <a16:rowId xmlns:a16="http://schemas.microsoft.com/office/drawing/2014/main" val="4076913966"/>
                  </a:ext>
                </a:extLst>
              </a:tr>
            </a:tbl>
          </a:graphicData>
        </a:graphic>
      </p:graphicFrame>
      <p:graphicFrame>
        <p:nvGraphicFramePr>
          <p:cNvPr id="16" name="Table 11">
            <a:extLst>
              <a:ext uri="{FF2B5EF4-FFF2-40B4-BE49-F238E27FC236}">
                <a16:creationId xmlns:a16="http://schemas.microsoft.com/office/drawing/2014/main" id="{61AE8EC6-49A3-46B3-AB4A-388249094327}"/>
              </a:ext>
            </a:extLst>
          </p:cNvPr>
          <p:cNvGraphicFramePr>
            <a:graphicFrameLocks noGrp="1"/>
          </p:cNvGraphicFramePr>
          <p:nvPr>
            <p:extLst>
              <p:ext uri="{D42A27DB-BD31-4B8C-83A1-F6EECF244321}">
                <p14:modId xmlns:p14="http://schemas.microsoft.com/office/powerpoint/2010/main" val="791722978"/>
              </p:ext>
            </p:extLst>
          </p:nvPr>
        </p:nvGraphicFramePr>
        <p:xfrm>
          <a:off x="5262404" y="2870200"/>
          <a:ext cx="2421095" cy="1968500"/>
        </p:xfrm>
        <a:graphic>
          <a:graphicData uri="http://schemas.openxmlformats.org/drawingml/2006/table">
            <a:tbl>
              <a:tblPr firstRow="1" bandRow="1">
                <a:tableStyleId>{5C22544A-7EE6-4342-B048-85BDC9FD1C3A}</a:tableStyleId>
              </a:tblPr>
              <a:tblGrid>
                <a:gridCol w="2421095">
                  <a:extLst>
                    <a:ext uri="{9D8B030D-6E8A-4147-A177-3AD203B41FA5}">
                      <a16:colId xmlns:a16="http://schemas.microsoft.com/office/drawing/2014/main" val="2207489564"/>
                    </a:ext>
                  </a:extLst>
                </a:gridCol>
              </a:tblGrid>
              <a:tr h="370840">
                <a:tc>
                  <a:txBody>
                    <a:bodyPr/>
                    <a:lstStyle/>
                    <a:p>
                      <a:pPr algn="ctr"/>
                      <a:r>
                        <a:rPr lang="es-419" dirty="0"/>
                        <a:t>PKI</a:t>
                      </a:r>
                      <a:endParaRPr lang="en-US" dirty="0"/>
                    </a:p>
                  </a:txBody>
                  <a:tcPr/>
                </a:tc>
                <a:extLst>
                  <a:ext uri="{0D108BD9-81ED-4DB2-BD59-A6C34878D82A}">
                    <a16:rowId xmlns:a16="http://schemas.microsoft.com/office/drawing/2014/main" val="3266223380"/>
                  </a:ext>
                </a:extLst>
              </a:tr>
              <a:tr h="370840">
                <a:tc>
                  <a:txBody>
                    <a:bodyPr/>
                    <a:lstStyle/>
                    <a:p>
                      <a:r>
                        <a:rPr lang="es-419" dirty="0"/>
                        <a:t>Uso de TLS y certificados</a:t>
                      </a:r>
                      <a:endParaRPr lang="en-US" dirty="0"/>
                    </a:p>
                  </a:txBody>
                  <a:tcPr/>
                </a:tc>
                <a:extLst>
                  <a:ext uri="{0D108BD9-81ED-4DB2-BD59-A6C34878D82A}">
                    <a16:rowId xmlns:a16="http://schemas.microsoft.com/office/drawing/2014/main" val="672684640"/>
                  </a:ext>
                </a:extLst>
              </a:tr>
              <a:tr h="370840">
                <a:tc>
                  <a:txBody>
                    <a:bodyPr/>
                    <a:lstStyle/>
                    <a:p>
                      <a:r>
                        <a:rPr lang="es-419" dirty="0"/>
                        <a:t>Registros nacionales</a:t>
                      </a:r>
                      <a:endParaRPr lang="en-US" dirty="0"/>
                    </a:p>
                  </a:txBody>
                  <a:tcPr/>
                </a:tc>
                <a:extLst>
                  <a:ext uri="{0D108BD9-81ED-4DB2-BD59-A6C34878D82A}">
                    <a16:rowId xmlns:a16="http://schemas.microsoft.com/office/drawing/2014/main" val="1193798742"/>
                  </a:ext>
                </a:extLst>
              </a:tr>
              <a:tr h="370840">
                <a:tc>
                  <a:txBody>
                    <a:bodyPr/>
                    <a:lstStyle/>
                    <a:p>
                      <a:r>
                        <a:rPr lang="es-419" dirty="0"/>
                        <a:t>Lectura directorio regional</a:t>
                      </a:r>
                      <a:endParaRPr lang="en-US" dirty="0"/>
                    </a:p>
                  </a:txBody>
                  <a:tcPr/>
                </a:tc>
                <a:extLst>
                  <a:ext uri="{0D108BD9-81ED-4DB2-BD59-A6C34878D82A}">
                    <a16:rowId xmlns:a16="http://schemas.microsoft.com/office/drawing/2014/main" val="3043493989"/>
                  </a:ext>
                </a:extLst>
              </a:tr>
              <a:tr h="485140">
                <a:tc>
                  <a:txBody>
                    <a:bodyPr/>
                    <a:lstStyle/>
                    <a:p>
                      <a:r>
                        <a:rPr lang="es-419" dirty="0"/>
                        <a:t>Emisión - verificación</a:t>
                      </a:r>
                      <a:endParaRPr lang="en-US" dirty="0"/>
                    </a:p>
                  </a:txBody>
                  <a:tcPr/>
                </a:tc>
                <a:extLst>
                  <a:ext uri="{0D108BD9-81ED-4DB2-BD59-A6C34878D82A}">
                    <a16:rowId xmlns:a16="http://schemas.microsoft.com/office/drawing/2014/main" val="3487953923"/>
                  </a:ext>
                </a:extLst>
              </a:tr>
            </a:tbl>
          </a:graphicData>
        </a:graphic>
      </p:graphicFrame>
      <p:graphicFrame>
        <p:nvGraphicFramePr>
          <p:cNvPr id="17" name="Table 11">
            <a:extLst>
              <a:ext uri="{FF2B5EF4-FFF2-40B4-BE49-F238E27FC236}">
                <a16:creationId xmlns:a16="http://schemas.microsoft.com/office/drawing/2014/main" id="{BF915926-F51A-4F32-A97D-CD5B02F3A171}"/>
              </a:ext>
            </a:extLst>
          </p:cNvPr>
          <p:cNvGraphicFramePr>
            <a:graphicFrameLocks noGrp="1"/>
          </p:cNvGraphicFramePr>
          <p:nvPr>
            <p:extLst>
              <p:ext uri="{D42A27DB-BD31-4B8C-83A1-F6EECF244321}">
                <p14:modId xmlns:p14="http://schemas.microsoft.com/office/powerpoint/2010/main" val="4021384956"/>
              </p:ext>
            </p:extLst>
          </p:nvPr>
        </p:nvGraphicFramePr>
        <p:xfrm>
          <a:off x="5262405" y="4940300"/>
          <a:ext cx="2421095" cy="1597660"/>
        </p:xfrm>
        <a:graphic>
          <a:graphicData uri="http://schemas.openxmlformats.org/drawingml/2006/table">
            <a:tbl>
              <a:tblPr firstRow="1" bandRow="1">
                <a:tableStyleId>{5C22544A-7EE6-4342-B048-85BDC9FD1C3A}</a:tableStyleId>
              </a:tblPr>
              <a:tblGrid>
                <a:gridCol w="2421095">
                  <a:extLst>
                    <a:ext uri="{9D8B030D-6E8A-4147-A177-3AD203B41FA5}">
                      <a16:colId xmlns:a16="http://schemas.microsoft.com/office/drawing/2014/main" val="2207489564"/>
                    </a:ext>
                  </a:extLst>
                </a:gridCol>
              </a:tblGrid>
              <a:tr h="370840">
                <a:tc>
                  <a:txBody>
                    <a:bodyPr/>
                    <a:lstStyle/>
                    <a:p>
                      <a:pPr algn="ctr"/>
                      <a:r>
                        <a:rPr lang="es-419" dirty="0"/>
                        <a:t>CV</a:t>
                      </a:r>
                      <a:endParaRPr lang="en-US" dirty="0"/>
                    </a:p>
                  </a:txBody>
                  <a:tcPr/>
                </a:tc>
                <a:extLst>
                  <a:ext uri="{0D108BD9-81ED-4DB2-BD59-A6C34878D82A}">
                    <a16:rowId xmlns:a16="http://schemas.microsoft.com/office/drawing/2014/main" val="3266223380"/>
                  </a:ext>
                </a:extLst>
              </a:tr>
              <a:tr h="370840">
                <a:tc>
                  <a:txBody>
                    <a:bodyPr/>
                    <a:lstStyle/>
                    <a:p>
                      <a:r>
                        <a:rPr lang="es-419" dirty="0"/>
                        <a:t>Smart </a:t>
                      </a:r>
                      <a:r>
                        <a:rPr lang="es-419" dirty="0" err="1"/>
                        <a:t>Contracts</a:t>
                      </a:r>
                      <a:r>
                        <a:rPr lang="es-419" dirty="0"/>
                        <a:t>  </a:t>
                      </a:r>
                      <a:endParaRPr lang="en-US" dirty="0"/>
                    </a:p>
                  </a:txBody>
                  <a:tcPr/>
                </a:tc>
                <a:extLst>
                  <a:ext uri="{0D108BD9-81ED-4DB2-BD59-A6C34878D82A}">
                    <a16:rowId xmlns:a16="http://schemas.microsoft.com/office/drawing/2014/main" val="672684640"/>
                  </a:ext>
                </a:extLst>
              </a:tr>
              <a:tr h="370840">
                <a:tc>
                  <a:txBody>
                    <a:bodyPr/>
                    <a:lstStyle/>
                    <a:p>
                      <a:r>
                        <a:rPr lang="es-419" dirty="0"/>
                        <a:t>LAC </a:t>
                      </a:r>
                      <a:r>
                        <a:rPr lang="es-419" dirty="0" err="1"/>
                        <a:t>Chain</a:t>
                      </a:r>
                      <a:endParaRPr lang="en-US" dirty="0"/>
                    </a:p>
                  </a:txBody>
                  <a:tcPr/>
                </a:tc>
                <a:extLst>
                  <a:ext uri="{0D108BD9-81ED-4DB2-BD59-A6C34878D82A}">
                    <a16:rowId xmlns:a16="http://schemas.microsoft.com/office/drawing/2014/main" val="3043493989"/>
                  </a:ext>
                </a:extLst>
              </a:tr>
              <a:tr h="485140">
                <a:tc>
                  <a:txBody>
                    <a:bodyPr/>
                    <a:lstStyle/>
                    <a:p>
                      <a:r>
                        <a:rPr lang="es-419" dirty="0"/>
                        <a:t>Emisión - verificación</a:t>
                      </a:r>
                      <a:endParaRPr lang="en-US" dirty="0"/>
                    </a:p>
                  </a:txBody>
                  <a:tcPr/>
                </a:tc>
                <a:extLst>
                  <a:ext uri="{0D108BD9-81ED-4DB2-BD59-A6C34878D82A}">
                    <a16:rowId xmlns:a16="http://schemas.microsoft.com/office/drawing/2014/main" val="3487953923"/>
                  </a:ext>
                </a:extLst>
              </a:tr>
            </a:tbl>
          </a:graphicData>
        </a:graphic>
      </p:graphicFrame>
      <p:graphicFrame>
        <p:nvGraphicFramePr>
          <p:cNvPr id="12" name="Table 12">
            <a:extLst>
              <a:ext uri="{FF2B5EF4-FFF2-40B4-BE49-F238E27FC236}">
                <a16:creationId xmlns:a16="http://schemas.microsoft.com/office/drawing/2014/main" id="{006BBD30-0599-4365-8608-CCD1337F2528}"/>
              </a:ext>
            </a:extLst>
          </p:cNvPr>
          <p:cNvGraphicFramePr>
            <a:graphicFrameLocks noGrp="1"/>
          </p:cNvGraphicFramePr>
          <p:nvPr>
            <p:extLst>
              <p:ext uri="{D42A27DB-BD31-4B8C-83A1-F6EECF244321}">
                <p14:modId xmlns:p14="http://schemas.microsoft.com/office/powerpoint/2010/main" val="2966600349"/>
              </p:ext>
            </p:extLst>
          </p:nvPr>
        </p:nvGraphicFramePr>
        <p:xfrm>
          <a:off x="8294529" y="3726180"/>
          <a:ext cx="1993900" cy="1483360"/>
        </p:xfrm>
        <a:graphic>
          <a:graphicData uri="http://schemas.openxmlformats.org/drawingml/2006/table">
            <a:tbl>
              <a:tblPr firstRow="1" bandRow="1">
                <a:tableStyleId>{5C22544A-7EE6-4342-B048-85BDC9FD1C3A}</a:tableStyleId>
              </a:tblPr>
              <a:tblGrid>
                <a:gridCol w="1993900">
                  <a:extLst>
                    <a:ext uri="{9D8B030D-6E8A-4147-A177-3AD203B41FA5}">
                      <a16:colId xmlns:a16="http://schemas.microsoft.com/office/drawing/2014/main" val="1043889390"/>
                    </a:ext>
                  </a:extLst>
                </a:gridCol>
              </a:tblGrid>
              <a:tr h="370840">
                <a:tc>
                  <a:txBody>
                    <a:bodyPr/>
                    <a:lstStyle/>
                    <a:p>
                      <a:pPr algn="ctr"/>
                      <a:r>
                        <a:rPr lang="es-419" dirty="0"/>
                        <a:t>Alcances</a:t>
                      </a:r>
                      <a:endParaRPr lang="en-US" dirty="0"/>
                    </a:p>
                  </a:txBody>
                  <a:tcPr/>
                </a:tc>
                <a:extLst>
                  <a:ext uri="{0D108BD9-81ED-4DB2-BD59-A6C34878D82A}">
                    <a16:rowId xmlns:a16="http://schemas.microsoft.com/office/drawing/2014/main" val="563200531"/>
                  </a:ext>
                </a:extLst>
              </a:tr>
              <a:tr h="370840">
                <a:tc>
                  <a:txBody>
                    <a:bodyPr/>
                    <a:lstStyle/>
                    <a:p>
                      <a:r>
                        <a:rPr lang="en-US" dirty="0"/>
                        <a:t>PKI + CV</a:t>
                      </a:r>
                    </a:p>
                  </a:txBody>
                  <a:tcPr/>
                </a:tc>
                <a:extLst>
                  <a:ext uri="{0D108BD9-81ED-4DB2-BD59-A6C34878D82A}">
                    <a16:rowId xmlns:a16="http://schemas.microsoft.com/office/drawing/2014/main" val="383517407"/>
                  </a:ext>
                </a:extLst>
              </a:tr>
              <a:tr h="370840">
                <a:tc>
                  <a:txBody>
                    <a:bodyPr/>
                    <a:lstStyle/>
                    <a:p>
                      <a:r>
                        <a:rPr lang="en-US" dirty="0" err="1"/>
                        <a:t>Validacion</a:t>
                      </a:r>
                      <a:r>
                        <a:rPr lang="en-US" dirty="0"/>
                        <a:t> </a:t>
                      </a:r>
                      <a:r>
                        <a:rPr lang="en-US" dirty="0" err="1"/>
                        <a:t>semántica</a:t>
                      </a:r>
                      <a:endParaRPr lang="en-US" dirty="0"/>
                    </a:p>
                  </a:txBody>
                  <a:tcPr/>
                </a:tc>
                <a:extLst>
                  <a:ext uri="{0D108BD9-81ED-4DB2-BD59-A6C34878D82A}">
                    <a16:rowId xmlns:a16="http://schemas.microsoft.com/office/drawing/2014/main" val="1337653558"/>
                  </a:ext>
                </a:extLst>
              </a:tr>
              <a:tr h="370840">
                <a:tc>
                  <a:txBody>
                    <a:bodyPr/>
                    <a:lstStyle/>
                    <a:p>
                      <a:r>
                        <a:rPr lang="en-US" dirty="0" err="1"/>
                        <a:t>Aplicaciones</a:t>
                      </a:r>
                      <a:r>
                        <a:rPr lang="en-US" dirty="0"/>
                        <a:t> pa</a:t>
                      </a:r>
                      <a:r>
                        <a:rPr lang="es-419" dirty="0" err="1"/>
                        <a:t>ís</a:t>
                      </a:r>
                      <a:endParaRPr lang="en-US" dirty="0"/>
                    </a:p>
                  </a:txBody>
                  <a:tcPr/>
                </a:tc>
                <a:extLst>
                  <a:ext uri="{0D108BD9-81ED-4DB2-BD59-A6C34878D82A}">
                    <a16:rowId xmlns:a16="http://schemas.microsoft.com/office/drawing/2014/main" val="992216452"/>
                  </a:ext>
                </a:extLst>
              </a:tr>
            </a:tbl>
          </a:graphicData>
        </a:graphic>
      </p:graphicFrame>
    </p:spTree>
    <p:extLst>
      <p:ext uri="{BB962C8B-B14F-4D97-AF65-F5344CB8AC3E}">
        <p14:creationId xmlns:p14="http://schemas.microsoft.com/office/powerpoint/2010/main" val="392207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4" name="Google Shape;104;gce552ec6e6_1_104" descr="IDB - 2020 Call for Proposals | eTrade for all"/>
          <p:cNvPicPr preferRelativeResize="0"/>
          <p:nvPr/>
        </p:nvPicPr>
        <p:blipFill rotWithShape="1">
          <a:blip r:embed="rId3">
            <a:alphaModFix/>
          </a:blip>
          <a:srcRect l="5670" t="67181" r="60886" b="4152"/>
          <a:stretch/>
        </p:blipFill>
        <p:spPr>
          <a:xfrm>
            <a:off x="10160" y="5707179"/>
            <a:ext cx="1974220" cy="1128162"/>
          </a:xfrm>
          <a:prstGeom prst="rect">
            <a:avLst/>
          </a:prstGeom>
          <a:noFill/>
          <a:ln>
            <a:noFill/>
          </a:ln>
        </p:spPr>
      </p:pic>
      <p:pic>
        <p:nvPicPr>
          <p:cNvPr id="106" name="Google Shape;106;gce552ec6e6_1_104"/>
          <p:cNvPicPr preferRelativeResize="0"/>
          <p:nvPr/>
        </p:nvPicPr>
        <p:blipFill rotWithShape="1">
          <a:blip r:embed="rId4">
            <a:alphaModFix/>
          </a:blip>
          <a:srcRect/>
          <a:stretch/>
        </p:blipFill>
        <p:spPr>
          <a:xfrm>
            <a:off x="11235055" y="199231"/>
            <a:ext cx="790575" cy="828675"/>
          </a:xfrm>
          <a:prstGeom prst="rect">
            <a:avLst/>
          </a:prstGeom>
          <a:noFill/>
          <a:ln>
            <a:noFill/>
          </a:ln>
        </p:spPr>
      </p:pic>
      <p:pic>
        <p:nvPicPr>
          <p:cNvPr id="107" name="Google Shape;107;gce552ec6e6_1_104"/>
          <p:cNvPicPr preferRelativeResize="0"/>
          <p:nvPr/>
        </p:nvPicPr>
        <p:blipFill rotWithShape="1">
          <a:blip r:embed="rId5">
            <a:alphaModFix/>
          </a:blip>
          <a:srcRect/>
          <a:stretch/>
        </p:blipFill>
        <p:spPr>
          <a:xfrm>
            <a:off x="10848340" y="6315075"/>
            <a:ext cx="1333500" cy="542925"/>
          </a:xfrm>
          <a:prstGeom prst="rect">
            <a:avLst/>
          </a:prstGeom>
          <a:noFill/>
          <a:ln>
            <a:noFill/>
          </a:ln>
        </p:spPr>
      </p:pic>
      <p:sp>
        <p:nvSpPr>
          <p:cNvPr id="8" name="Title 7">
            <a:extLst>
              <a:ext uri="{FF2B5EF4-FFF2-40B4-BE49-F238E27FC236}">
                <a16:creationId xmlns:a16="http://schemas.microsoft.com/office/drawing/2014/main" id="{82C516CD-DEE7-4AB2-82DE-1DA3FD38E7A7}"/>
              </a:ext>
            </a:extLst>
          </p:cNvPr>
          <p:cNvSpPr>
            <a:spLocks noGrp="1"/>
          </p:cNvSpPr>
          <p:nvPr>
            <p:ph type="title"/>
          </p:nvPr>
        </p:nvSpPr>
        <p:spPr>
          <a:xfrm>
            <a:off x="4001530" y="-12108"/>
            <a:ext cx="10515600" cy="1325563"/>
          </a:xfrm>
        </p:spPr>
        <p:txBody>
          <a:bodyPr/>
          <a:lstStyle/>
          <a:p>
            <a:r>
              <a:rPr lang="en-US" dirty="0"/>
              <a:t>Pre-</a:t>
            </a:r>
            <a:r>
              <a:rPr lang="en-US" dirty="0" err="1"/>
              <a:t>conectat</a:t>
            </a:r>
            <a:r>
              <a:rPr lang="es-419" dirty="0" err="1"/>
              <a:t>ó</a:t>
            </a:r>
            <a:r>
              <a:rPr lang="en-US" dirty="0"/>
              <a:t>n </a:t>
            </a:r>
          </a:p>
        </p:txBody>
      </p:sp>
      <p:graphicFrame>
        <p:nvGraphicFramePr>
          <p:cNvPr id="2" name="Table 2">
            <a:extLst>
              <a:ext uri="{FF2B5EF4-FFF2-40B4-BE49-F238E27FC236}">
                <a16:creationId xmlns:a16="http://schemas.microsoft.com/office/drawing/2014/main" id="{C7C759BF-696C-4B01-A180-24B76E95DF3B}"/>
              </a:ext>
            </a:extLst>
          </p:cNvPr>
          <p:cNvGraphicFramePr>
            <a:graphicFrameLocks noGrp="1"/>
          </p:cNvGraphicFramePr>
          <p:nvPr>
            <p:extLst>
              <p:ext uri="{D42A27DB-BD31-4B8C-83A1-F6EECF244321}">
                <p14:modId xmlns:p14="http://schemas.microsoft.com/office/powerpoint/2010/main" val="2087785065"/>
              </p:ext>
            </p:extLst>
          </p:nvPr>
        </p:nvGraphicFramePr>
        <p:xfrm>
          <a:off x="997270" y="2059705"/>
          <a:ext cx="10061162" cy="3749040"/>
        </p:xfrm>
        <a:graphic>
          <a:graphicData uri="http://schemas.openxmlformats.org/drawingml/2006/table">
            <a:tbl>
              <a:tblPr firstRow="1" bandRow="1"/>
              <a:tblGrid>
                <a:gridCol w="3546388">
                  <a:extLst>
                    <a:ext uri="{9D8B030D-6E8A-4147-A177-3AD203B41FA5}">
                      <a16:colId xmlns:a16="http://schemas.microsoft.com/office/drawing/2014/main" val="1353590026"/>
                    </a:ext>
                  </a:extLst>
                </a:gridCol>
                <a:gridCol w="6514774">
                  <a:extLst>
                    <a:ext uri="{9D8B030D-6E8A-4147-A177-3AD203B41FA5}">
                      <a16:colId xmlns:a16="http://schemas.microsoft.com/office/drawing/2014/main" val="4059674410"/>
                    </a:ext>
                  </a:extLst>
                </a:gridCol>
              </a:tblGrid>
              <a:tr h="370840">
                <a:tc>
                  <a:txBody>
                    <a:bodyPr/>
                    <a:lstStyle/>
                    <a:p>
                      <a:pPr algn="ctr"/>
                      <a:r>
                        <a:rPr lang="es-ES_tradnl" b="1" noProof="0" dirty="0"/>
                        <a:t>Actividad</a:t>
                      </a:r>
                    </a:p>
                    <a:p>
                      <a:pPr algn="ctr"/>
                      <a:endParaRPr lang="es-ES_tradnl" b="1" noProof="0" dirty="0"/>
                    </a:p>
                  </a:txBody>
                  <a:tcPr/>
                </a:tc>
                <a:tc>
                  <a:txBody>
                    <a:bodyPr/>
                    <a:lstStyle/>
                    <a:p>
                      <a:pPr algn="ctr"/>
                      <a:r>
                        <a:rPr lang="es-ES_tradnl" b="1" noProof="0" dirty="0"/>
                        <a:t>Descripción</a:t>
                      </a:r>
                    </a:p>
                  </a:txBody>
                  <a:tcPr/>
                </a:tc>
                <a:extLst>
                  <a:ext uri="{0D108BD9-81ED-4DB2-BD59-A6C34878D82A}">
                    <a16:rowId xmlns:a16="http://schemas.microsoft.com/office/drawing/2014/main" val="4245570167"/>
                  </a:ext>
                </a:extLst>
              </a:tr>
              <a:tr h="370840">
                <a:tc>
                  <a:txBody>
                    <a:bodyPr/>
                    <a:lstStyle/>
                    <a:p>
                      <a:r>
                        <a:rPr lang="es-ES_tradnl" noProof="0" dirty="0"/>
                        <a:t>Registro de Certificado de Identidad (TLS) y Certificado de Publicación</a:t>
                      </a:r>
                    </a:p>
                    <a:p>
                      <a:endParaRPr lang="es-ES_tradnl" noProof="0" dirty="0"/>
                    </a:p>
                  </a:txBody>
                  <a:tcPr/>
                </a:tc>
                <a:tc>
                  <a:txBody>
                    <a:bodyPr/>
                    <a:lstStyle/>
                    <a:p>
                      <a:r>
                        <a:rPr lang="es-ES_tradnl" noProof="0" dirty="0"/>
                        <a:t>Uso de certificados TLS para autenticación mutua y conexión segura entre el nodo país y el Directorio regional. Uso de certificado de publicación para publicar llave de verificación en el Directorio.</a:t>
                      </a:r>
                    </a:p>
                  </a:txBody>
                  <a:tcPr/>
                </a:tc>
                <a:extLst>
                  <a:ext uri="{0D108BD9-81ED-4DB2-BD59-A6C34878D82A}">
                    <a16:rowId xmlns:a16="http://schemas.microsoft.com/office/drawing/2014/main" val="353732269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_tradnl" noProof="0"/>
                        <a:t>Registro de Autoridad de Certificación y Publicación de llaves de verificacion.</a:t>
                      </a:r>
                    </a:p>
                    <a:p>
                      <a:endParaRPr lang="es-ES_tradnl" noProof="0"/>
                    </a:p>
                    <a:p>
                      <a:endParaRPr lang="es-ES_tradnl" noProof="0"/>
                    </a:p>
                  </a:txBody>
                  <a:tcPr/>
                </a:tc>
                <a:tc>
                  <a:txBody>
                    <a:bodyPr/>
                    <a:lstStyle/>
                    <a:p>
                      <a:r>
                        <a:rPr lang="es-ES_tradnl" noProof="0" dirty="0"/>
                        <a:t>Desde cada país se deben registrar en el Directorio Regional la Autoridad Certificadora que firma/genera las llaves que firmará la Credencial COVID en ese país.  </a:t>
                      </a:r>
                    </a:p>
                  </a:txBody>
                  <a:tcPr/>
                </a:tc>
                <a:extLst>
                  <a:ext uri="{0D108BD9-81ED-4DB2-BD59-A6C34878D82A}">
                    <a16:rowId xmlns:a16="http://schemas.microsoft.com/office/drawing/2014/main" val="885107895"/>
                  </a:ext>
                </a:extLst>
              </a:tr>
              <a:tr h="370840">
                <a:tc>
                  <a:txBody>
                    <a:bodyPr/>
                    <a:lstStyle/>
                    <a:p>
                      <a:r>
                        <a:rPr lang="es-ES_tradnl" noProof="0"/>
                        <a:t>Instalación de servicios de Nacionales </a:t>
                      </a:r>
                    </a:p>
                  </a:txBody>
                  <a:tcPr/>
                </a:tc>
                <a:tc>
                  <a:txBody>
                    <a:bodyPr/>
                    <a:lstStyle/>
                    <a:p>
                      <a:r>
                        <a:rPr lang="es-ES_tradnl" noProof="0" dirty="0"/>
                        <a:t>Instalación local por país de servicios que se conectan al directorio regional para descargar catálogos, reglas y llaves de validación.  </a:t>
                      </a:r>
                    </a:p>
                  </a:txBody>
                  <a:tcPr/>
                </a:tc>
                <a:extLst>
                  <a:ext uri="{0D108BD9-81ED-4DB2-BD59-A6C34878D82A}">
                    <a16:rowId xmlns:a16="http://schemas.microsoft.com/office/drawing/2014/main" val="787212908"/>
                  </a:ext>
                </a:extLst>
              </a:tr>
              <a:tr h="370840">
                <a:tc>
                  <a:txBody>
                    <a:bodyPr/>
                    <a:lstStyle/>
                    <a:p>
                      <a:r>
                        <a:rPr lang="es-ES_tradnl" noProof="0"/>
                        <a:t>Emisión de certificados COVID</a:t>
                      </a:r>
                    </a:p>
                    <a:p>
                      <a:endParaRPr lang="es-ES_tradnl" noProof="0"/>
                    </a:p>
                  </a:txBody>
                  <a:tcPr/>
                </a:tc>
                <a:tc>
                  <a:txBody>
                    <a:bodyPr/>
                    <a:lstStyle/>
                    <a:p>
                      <a:r>
                        <a:rPr lang="es-ES_tradnl" noProof="0" dirty="0"/>
                        <a:t>Instalación local por país  de servicio de emisión de certificados, usando llaves locales que fueron registradas en el Directorio, y su correspondiente interfaz.</a:t>
                      </a:r>
                    </a:p>
                  </a:txBody>
                  <a:tcPr/>
                </a:tc>
                <a:extLst>
                  <a:ext uri="{0D108BD9-81ED-4DB2-BD59-A6C34878D82A}">
                    <a16:rowId xmlns:a16="http://schemas.microsoft.com/office/drawing/2014/main" val="3625681937"/>
                  </a:ext>
                </a:extLst>
              </a:tr>
              <a:tr h="370840">
                <a:tc>
                  <a:txBody>
                    <a:bodyPr/>
                    <a:lstStyle/>
                    <a:p>
                      <a:r>
                        <a:rPr lang="es-ES_tradnl" noProof="0"/>
                        <a:t>Verificación de certificados</a:t>
                      </a:r>
                    </a:p>
                    <a:p>
                      <a:endParaRPr lang="es-ES_tradnl" noProof="0"/>
                    </a:p>
                  </a:txBody>
                  <a:tcPr/>
                </a:tc>
                <a:tc>
                  <a:txBody>
                    <a:bodyPr/>
                    <a:lstStyle/>
                    <a:p>
                      <a:r>
                        <a:rPr lang="es-ES_tradnl" noProof="0" dirty="0"/>
                        <a:t>Se verifican certificados de vacunación firmados locales y los emitidos por otros países usando diferentes herramientas.</a:t>
                      </a:r>
                    </a:p>
                  </a:txBody>
                  <a:tcPr/>
                </a:tc>
                <a:extLst>
                  <a:ext uri="{0D108BD9-81ED-4DB2-BD59-A6C34878D82A}">
                    <a16:rowId xmlns:a16="http://schemas.microsoft.com/office/drawing/2014/main" val="1823518854"/>
                  </a:ext>
                </a:extLst>
              </a:tr>
            </a:tbl>
          </a:graphicData>
        </a:graphic>
      </p:graphicFrame>
      <p:sp>
        <p:nvSpPr>
          <p:cNvPr id="3" name="TextBox 2">
            <a:extLst>
              <a:ext uri="{FF2B5EF4-FFF2-40B4-BE49-F238E27FC236}">
                <a16:creationId xmlns:a16="http://schemas.microsoft.com/office/drawing/2014/main" id="{AB837230-579B-42B2-9D66-20B3D2B40407}"/>
              </a:ext>
            </a:extLst>
          </p:cNvPr>
          <p:cNvSpPr txBox="1"/>
          <p:nvPr/>
        </p:nvSpPr>
        <p:spPr>
          <a:xfrm>
            <a:off x="949099" y="1241627"/>
            <a:ext cx="989924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419" sz="1400" kern="0" dirty="0">
                <a:solidFill>
                  <a:srgbClr val="000000"/>
                </a:solidFill>
                <a:latin typeface="Arial"/>
                <a:cs typeface="Arial"/>
                <a:sym typeface="Arial"/>
              </a:rPr>
              <a:t>Se trata ede una sesion preparatoria para los equipos técnicos nacionales interesadas en participar en LACPASS.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419" sz="1400" kern="0" dirty="0">
                <a:solidFill>
                  <a:srgbClr val="000000"/>
                </a:solidFill>
                <a:latin typeface="Arial"/>
                <a:cs typeface="Arial"/>
                <a:sym typeface="Arial"/>
              </a:rPr>
              <a:t>El objetivo es que cada país conoczca el </a:t>
            </a:r>
            <a:r>
              <a:rPr kumimoji="0" lang="es-419" sz="1400" b="0" i="0" u="none" strike="noStrike" kern="0" cap="none" spc="0" normalizeH="0" baseline="0" noProof="0" dirty="0">
                <a:ln>
                  <a:noFill/>
                </a:ln>
                <a:solidFill>
                  <a:srgbClr val="000000"/>
                </a:solidFill>
                <a:effectLst/>
                <a:uLnTx/>
                <a:uFillTx/>
                <a:latin typeface="Arial"/>
                <a:cs typeface="Arial"/>
                <a:sym typeface="Arial"/>
              </a:rPr>
              <a:t>Directorio Regional de lacpass.racsel.org, se discutirán los requisitos té</a:t>
            </a:r>
            <a:r>
              <a:rPr lang="es-419" sz="1400" kern="0" dirty="0">
                <a:solidFill>
                  <a:srgbClr val="000000"/>
                </a:solidFill>
                <a:latin typeface="Arial"/>
                <a:cs typeface="Arial"/>
                <a:sym typeface="Arial"/>
              </a:rPr>
              <a:t>cnicos y de seguridad que necesita cada país. </a:t>
            </a:r>
            <a:r>
              <a:rPr kumimoji="0" lang="es-419" sz="1400" b="0" i="0" u="none" strike="noStrike" kern="0" cap="none" spc="0" normalizeH="0" baseline="0" noProof="0" dirty="0">
                <a:ln>
                  <a:noFill/>
                </a:ln>
                <a:solidFill>
                  <a:srgbClr val="000000"/>
                </a:solidFill>
                <a:effectLst/>
                <a:uLnTx/>
                <a:uFillTx/>
                <a:latin typeface="Arial"/>
                <a:cs typeface="Arial"/>
                <a:sym typeface="Arial"/>
              </a:rPr>
              <a:t> </a:t>
            </a:r>
          </a:p>
        </p:txBody>
      </p:sp>
      <p:pic>
        <p:nvPicPr>
          <p:cNvPr id="14" name="Google Shape;105;gce552ec6e6_1_104">
            <a:extLst>
              <a:ext uri="{FF2B5EF4-FFF2-40B4-BE49-F238E27FC236}">
                <a16:creationId xmlns:a16="http://schemas.microsoft.com/office/drawing/2014/main" id="{CCAFB613-2D00-44B4-A6B6-0C7704604D0D}"/>
              </a:ext>
            </a:extLst>
          </p:cNvPr>
          <p:cNvPicPr preferRelativeResize="0"/>
          <p:nvPr/>
        </p:nvPicPr>
        <p:blipFill rotWithShape="1">
          <a:blip r:embed="rId6">
            <a:alphaModFix/>
          </a:blip>
          <a:srcRect/>
          <a:stretch/>
        </p:blipFill>
        <p:spPr>
          <a:xfrm>
            <a:off x="246257" y="83727"/>
            <a:ext cx="2285648" cy="1128162"/>
          </a:xfrm>
          <a:prstGeom prst="rect">
            <a:avLst/>
          </a:prstGeom>
          <a:noFill/>
          <a:ln>
            <a:noFill/>
          </a:ln>
        </p:spPr>
      </p:pic>
    </p:spTree>
    <p:extLst>
      <p:ext uri="{BB962C8B-B14F-4D97-AF65-F5344CB8AC3E}">
        <p14:creationId xmlns:p14="http://schemas.microsoft.com/office/powerpoint/2010/main" val="1519624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4" name="Google Shape;104;gce552ec6e6_1_104" descr="IDB - 2020 Call for Proposals | eTrade for all"/>
          <p:cNvPicPr preferRelativeResize="0"/>
          <p:nvPr/>
        </p:nvPicPr>
        <p:blipFill rotWithShape="1">
          <a:blip r:embed="rId3">
            <a:alphaModFix/>
          </a:blip>
          <a:srcRect l="5670" t="67181" r="60886" b="4152"/>
          <a:stretch/>
        </p:blipFill>
        <p:spPr>
          <a:xfrm>
            <a:off x="10160" y="5707179"/>
            <a:ext cx="1974220" cy="1128162"/>
          </a:xfrm>
          <a:prstGeom prst="rect">
            <a:avLst/>
          </a:prstGeom>
          <a:noFill/>
          <a:ln>
            <a:noFill/>
          </a:ln>
        </p:spPr>
      </p:pic>
      <p:pic>
        <p:nvPicPr>
          <p:cNvPr id="106" name="Google Shape;106;gce552ec6e6_1_104"/>
          <p:cNvPicPr preferRelativeResize="0"/>
          <p:nvPr/>
        </p:nvPicPr>
        <p:blipFill rotWithShape="1">
          <a:blip r:embed="rId4">
            <a:alphaModFix/>
          </a:blip>
          <a:srcRect/>
          <a:stretch/>
        </p:blipFill>
        <p:spPr>
          <a:xfrm>
            <a:off x="11235055" y="199231"/>
            <a:ext cx="790575" cy="828675"/>
          </a:xfrm>
          <a:prstGeom prst="rect">
            <a:avLst/>
          </a:prstGeom>
          <a:noFill/>
          <a:ln>
            <a:noFill/>
          </a:ln>
        </p:spPr>
      </p:pic>
      <p:pic>
        <p:nvPicPr>
          <p:cNvPr id="107" name="Google Shape;107;gce552ec6e6_1_104"/>
          <p:cNvPicPr preferRelativeResize="0"/>
          <p:nvPr/>
        </p:nvPicPr>
        <p:blipFill rotWithShape="1">
          <a:blip r:embed="rId5">
            <a:alphaModFix/>
          </a:blip>
          <a:srcRect/>
          <a:stretch/>
        </p:blipFill>
        <p:spPr>
          <a:xfrm>
            <a:off x="10848340" y="6315075"/>
            <a:ext cx="1333500" cy="542925"/>
          </a:xfrm>
          <a:prstGeom prst="rect">
            <a:avLst/>
          </a:prstGeom>
          <a:noFill/>
          <a:ln>
            <a:noFill/>
          </a:ln>
        </p:spPr>
      </p:pic>
      <p:sp>
        <p:nvSpPr>
          <p:cNvPr id="8" name="Title 7">
            <a:extLst>
              <a:ext uri="{FF2B5EF4-FFF2-40B4-BE49-F238E27FC236}">
                <a16:creationId xmlns:a16="http://schemas.microsoft.com/office/drawing/2014/main" id="{82C516CD-DEE7-4AB2-82DE-1DA3FD38E7A7}"/>
              </a:ext>
            </a:extLst>
          </p:cNvPr>
          <p:cNvSpPr>
            <a:spLocks noGrp="1"/>
          </p:cNvSpPr>
          <p:nvPr>
            <p:ph type="title"/>
          </p:nvPr>
        </p:nvSpPr>
        <p:spPr>
          <a:xfrm>
            <a:off x="2716427" y="38593"/>
            <a:ext cx="10515600" cy="1325563"/>
          </a:xfrm>
        </p:spPr>
        <p:txBody>
          <a:bodyPr/>
          <a:lstStyle/>
          <a:p>
            <a:r>
              <a:rPr lang="en-US" dirty="0" err="1"/>
              <a:t>Conectat</a:t>
            </a:r>
            <a:r>
              <a:rPr lang="es-419" dirty="0" err="1"/>
              <a:t>ó</a:t>
            </a:r>
            <a:r>
              <a:rPr lang="en-US" dirty="0"/>
              <a:t>n I PKI </a:t>
            </a:r>
          </a:p>
        </p:txBody>
      </p:sp>
      <p:sp>
        <p:nvSpPr>
          <p:cNvPr id="3" name="TextBox 2">
            <a:extLst>
              <a:ext uri="{FF2B5EF4-FFF2-40B4-BE49-F238E27FC236}">
                <a16:creationId xmlns:a16="http://schemas.microsoft.com/office/drawing/2014/main" id="{AB837230-579B-42B2-9D66-20B3D2B40407}"/>
              </a:ext>
            </a:extLst>
          </p:cNvPr>
          <p:cNvSpPr txBox="1"/>
          <p:nvPr/>
        </p:nvSpPr>
        <p:spPr>
          <a:xfrm>
            <a:off x="1304693" y="1181531"/>
            <a:ext cx="8586439" cy="954107"/>
          </a:xfrm>
          <a:prstGeom prst="rect">
            <a:avLst/>
          </a:prstGeom>
          <a:noFill/>
        </p:spPr>
        <p:txBody>
          <a:bodyPr wrap="square" rtlCol="0">
            <a:spAutoFit/>
          </a:bodyPr>
          <a:lstStyle/>
          <a:p>
            <a:pPr lvl="0">
              <a:buClr>
                <a:srgbClr val="000000"/>
              </a:buClr>
              <a:defRPr/>
            </a:pPr>
            <a:r>
              <a:rPr lang="es-419" sz="1400" kern="0" dirty="0">
                <a:solidFill>
                  <a:srgbClr val="000000"/>
                </a:solidFill>
                <a:cs typeface="Arial"/>
                <a:sym typeface="Arial"/>
              </a:rPr>
              <a:t>El objetivo es apoyar a que cada pais se conecte al directorio.  Una vez conectados cada país podrá contar con una instalacion local paracrear credenciales y validar las credenciales que emitan los demas paises pariticpantes.  Cada pais participante debera estar preparado para realizar las siguientes actividades. </a:t>
            </a:r>
            <a:endParaRPr lang="en-US" sz="1400" kern="0" dirty="0">
              <a:solidFill>
                <a:srgbClr val="000000"/>
              </a:solidFill>
              <a:cs typeface="Arial"/>
              <a:sym typeface="Arial"/>
            </a:endParaRPr>
          </a:p>
        </p:txBody>
      </p:sp>
      <p:pic>
        <p:nvPicPr>
          <p:cNvPr id="9" name="Google Shape;105;gce552ec6e6_1_104">
            <a:extLst>
              <a:ext uri="{FF2B5EF4-FFF2-40B4-BE49-F238E27FC236}">
                <a16:creationId xmlns:a16="http://schemas.microsoft.com/office/drawing/2014/main" id="{501D7E23-F415-461C-A7E1-0C3072E77F07}"/>
              </a:ext>
            </a:extLst>
          </p:cNvPr>
          <p:cNvPicPr preferRelativeResize="0"/>
          <p:nvPr/>
        </p:nvPicPr>
        <p:blipFill rotWithShape="1">
          <a:blip r:embed="rId6">
            <a:alphaModFix/>
          </a:blip>
          <a:srcRect/>
          <a:stretch/>
        </p:blipFill>
        <p:spPr>
          <a:xfrm>
            <a:off x="246257" y="83727"/>
            <a:ext cx="2285648" cy="1128162"/>
          </a:xfrm>
          <a:prstGeom prst="rect">
            <a:avLst/>
          </a:prstGeom>
          <a:noFill/>
          <a:ln>
            <a:noFill/>
          </a:ln>
        </p:spPr>
      </p:pic>
      <p:graphicFrame>
        <p:nvGraphicFramePr>
          <p:cNvPr id="10" name="Table 2">
            <a:extLst>
              <a:ext uri="{FF2B5EF4-FFF2-40B4-BE49-F238E27FC236}">
                <a16:creationId xmlns:a16="http://schemas.microsoft.com/office/drawing/2014/main" id="{DD1D5FAF-5611-4A4C-AC9A-CF683D24B1AE}"/>
              </a:ext>
            </a:extLst>
          </p:cNvPr>
          <p:cNvGraphicFramePr>
            <a:graphicFrameLocks noGrp="1"/>
          </p:cNvGraphicFramePr>
          <p:nvPr>
            <p:extLst>
              <p:ext uri="{D42A27DB-BD31-4B8C-83A1-F6EECF244321}">
                <p14:modId xmlns:p14="http://schemas.microsoft.com/office/powerpoint/2010/main" val="3507198592"/>
              </p:ext>
            </p:extLst>
          </p:nvPr>
        </p:nvGraphicFramePr>
        <p:xfrm>
          <a:off x="997270" y="2309693"/>
          <a:ext cx="10061162" cy="3749040"/>
        </p:xfrm>
        <a:graphic>
          <a:graphicData uri="http://schemas.openxmlformats.org/drawingml/2006/table">
            <a:tbl>
              <a:tblPr firstRow="1" bandRow="1"/>
              <a:tblGrid>
                <a:gridCol w="3546388">
                  <a:extLst>
                    <a:ext uri="{9D8B030D-6E8A-4147-A177-3AD203B41FA5}">
                      <a16:colId xmlns:a16="http://schemas.microsoft.com/office/drawing/2014/main" val="1353590026"/>
                    </a:ext>
                  </a:extLst>
                </a:gridCol>
                <a:gridCol w="6514774">
                  <a:extLst>
                    <a:ext uri="{9D8B030D-6E8A-4147-A177-3AD203B41FA5}">
                      <a16:colId xmlns:a16="http://schemas.microsoft.com/office/drawing/2014/main" val="4059674410"/>
                    </a:ext>
                  </a:extLst>
                </a:gridCol>
              </a:tblGrid>
              <a:tr h="370840">
                <a:tc>
                  <a:txBody>
                    <a:bodyPr/>
                    <a:lstStyle/>
                    <a:p>
                      <a:pPr algn="ctr"/>
                      <a:r>
                        <a:rPr lang="es-ES_tradnl" b="1" noProof="0" dirty="0"/>
                        <a:t>Actividad</a:t>
                      </a:r>
                    </a:p>
                    <a:p>
                      <a:pPr algn="ctr"/>
                      <a:endParaRPr lang="es-ES_tradnl" b="1" noProof="0" dirty="0"/>
                    </a:p>
                  </a:txBody>
                  <a:tcPr/>
                </a:tc>
                <a:tc>
                  <a:txBody>
                    <a:bodyPr/>
                    <a:lstStyle/>
                    <a:p>
                      <a:pPr algn="ctr"/>
                      <a:r>
                        <a:rPr lang="es-ES_tradnl" b="1" noProof="0" dirty="0"/>
                        <a:t>Descripción</a:t>
                      </a:r>
                    </a:p>
                  </a:txBody>
                  <a:tcPr/>
                </a:tc>
                <a:extLst>
                  <a:ext uri="{0D108BD9-81ED-4DB2-BD59-A6C34878D82A}">
                    <a16:rowId xmlns:a16="http://schemas.microsoft.com/office/drawing/2014/main" val="4245570167"/>
                  </a:ext>
                </a:extLst>
              </a:tr>
              <a:tr h="370840">
                <a:tc>
                  <a:txBody>
                    <a:bodyPr/>
                    <a:lstStyle/>
                    <a:p>
                      <a:r>
                        <a:rPr lang="es-ES_tradnl" noProof="0" dirty="0"/>
                        <a:t>Registro de Certificado de Identidad (TLS) y Certificado de Publicación</a:t>
                      </a:r>
                    </a:p>
                    <a:p>
                      <a:endParaRPr lang="es-ES_tradnl" noProof="0" dirty="0"/>
                    </a:p>
                  </a:txBody>
                  <a:tcPr/>
                </a:tc>
                <a:tc>
                  <a:txBody>
                    <a:bodyPr/>
                    <a:lstStyle/>
                    <a:p>
                      <a:r>
                        <a:rPr lang="es-ES_tradnl" noProof="0" dirty="0"/>
                        <a:t>Uso de certificados TLS para autenticación mutua y conexión segura entre el nodo país y el Directorio regional. Uso de certificado de publicación para publicar llave de verificación en el Directorio.</a:t>
                      </a:r>
                    </a:p>
                  </a:txBody>
                  <a:tcPr/>
                </a:tc>
                <a:extLst>
                  <a:ext uri="{0D108BD9-81ED-4DB2-BD59-A6C34878D82A}">
                    <a16:rowId xmlns:a16="http://schemas.microsoft.com/office/drawing/2014/main" val="353732269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_tradnl" noProof="0"/>
                        <a:t>Registro de Autoridad de Certificación y Publicación de llaves de verificacion.</a:t>
                      </a:r>
                    </a:p>
                    <a:p>
                      <a:endParaRPr lang="es-ES_tradnl" noProof="0"/>
                    </a:p>
                    <a:p>
                      <a:endParaRPr lang="es-ES_tradnl" noProof="0"/>
                    </a:p>
                  </a:txBody>
                  <a:tcPr/>
                </a:tc>
                <a:tc>
                  <a:txBody>
                    <a:bodyPr/>
                    <a:lstStyle/>
                    <a:p>
                      <a:r>
                        <a:rPr lang="es-ES_tradnl" noProof="0" dirty="0"/>
                        <a:t>Desde cada país se deben registrar en el Directorio Regional la Autoridad Certificadora que firma/genera las llaves que firmará la Credencial COVID en ese país.  </a:t>
                      </a:r>
                    </a:p>
                  </a:txBody>
                  <a:tcPr/>
                </a:tc>
                <a:extLst>
                  <a:ext uri="{0D108BD9-81ED-4DB2-BD59-A6C34878D82A}">
                    <a16:rowId xmlns:a16="http://schemas.microsoft.com/office/drawing/2014/main" val="885107895"/>
                  </a:ext>
                </a:extLst>
              </a:tr>
              <a:tr h="370840">
                <a:tc>
                  <a:txBody>
                    <a:bodyPr/>
                    <a:lstStyle/>
                    <a:p>
                      <a:r>
                        <a:rPr lang="es-ES_tradnl" noProof="0"/>
                        <a:t>Instalación de servicios de Nacionales </a:t>
                      </a:r>
                    </a:p>
                  </a:txBody>
                  <a:tcPr/>
                </a:tc>
                <a:tc>
                  <a:txBody>
                    <a:bodyPr/>
                    <a:lstStyle/>
                    <a:p>
                      <a:r>
                        <a:rPr lang="es-ES_tradnl" noProof="0" dirty="0"/>
                        <a:t>Instalación local por país de servicios que se conectan al directorio regional para descargar catálogos, reglas y llaves de validación.  </a:t>
                      </a:r>
                    </a:p>
                  </a:txBody>
                  <a:tcPr/>
                </a:tc>
                <a:extLst>
                  <a:ext uri="{0D108BD9-81ED-4DB2-BD59-A6C34878D82A}">
                    <a16:rowId xmlns:a16="http://schemas.microsoft.com/office/drawing/2014/main" val="787212908"/>
                  </a:ext>
                </a:extLst>
              </a:tr>
              <a:tr h="370840">
                <a:tc>
                  <a:txBody>
                    <a:bodyPr/>
                    <a:lstStyle/>
                    <a:p>
                      <a:r>
                        <a:rPr lang="es-ES_tradnl" noProof="0" dirty="0"/>
                        <a:t>Emisión de certificados COVID</a:t>
                      </a:r>
                    </a:p>
                    <a:p>
                      <a:endParaRPr lang="es-ES_tradnl" noProof="0" dirty="0"/>
                    </a:p>
                  </a:txBody>
                  <a:tcPr/>
                </a:tc>
                <a:tc>
                  <a:txBody>
                    <a:bodyPr/>
                    <a:lstStyle/>
                    <a:p>
                      <a:r>
                        <a:rPr lang="es-ES_tradnl" noProof="0" dirty="0"/>
                        <a:t>Instalación local por país  de servicio de emisión de certificados, usando llaves locales que fueron registradas en el Directorio, y su correspondiente interfaz.</a:t>
                      </a:r>
                    </a:p>
                  </a:txBody>
                  <a:tcPr/>
                </a:tc>
                <a:extLst>
                  <a:ext uri="{0D108BD9-81ED-4DB2-BD59-A6C34878D82A}">
                    <a16:rowId xmlns:a16="http://schemas.microsoft.com/office/drawing/2014/main" val="3625681937"/>
                  </a:ext>
                </a:extLst>
              </a:tr>
              <a:tr h="370840">
                <a:tc>
                  <a:txBody>
                    <a:bodyPr/>
                    <a:lstStyle/>
                    <a:p>
                      <a:r>
                        <a:rPr lang="es-ES_tradnl" noProof="0"/>
                        <a:t>Verificación de certificados</a:t>
                      </a:r>
                    </a:p>
                    <a:p>
                      <a:endParaRPr lang="es-ES_tradnl" noProof="0"/>
                    </a:p>
                  </a:txBody>
                  <a:tcPr/>
                </a:tc>
                <a:tc>
                  <a:txBody>
                    <a:bodyPr/>
                    <a:lstStyle/>
                    <a:p>
                      <a:r>
                        <a:rPr lang="es-ES_tradnl" noProof="0" dirty="0"/>
                        <a:t>Se verifican certificados de vacunación firmados locales y los emitidos por otros países usando diferentes herramientas.</a:t>
                      </a:r>
                    </a:p>
                  </a:txBody>
                  <a:tcPr/>
                </a:tc>
                <a:extLst>
                  <a:ext uri="{0D108BD9-81ED-4DB2-BD59-A6C34878D82A}">
                    <a16:rowId xmlns:a16="http://schemas.microsoft.com/office/drawing/2014/main" val="1823518854"/>
                  </a:ext>
                </a:extLst>
              </a:tr>
            </a:tbl>
          </a:graphicData>
        </a:graphic>
      </p:graphicFrame>
    </p:spTree>
    <p:extLst>
      <p:ext uri="{BB962C8B-B14F-4D97-AF65-F5344CB8AC3E}">
        <p14:creationId xmlns:p14="http://schemas.microsoft.com/office/powerpoint/2010/main" val="1925380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4" name="Google Shape;104;gce552ec6e6_1_104" descr="IDB - 2020 Call for Proposals | eTrade for all"/>
          <p:cNvPicPr preferRelativeResize="0"/>
          <p:nvPr/>
        </p:nvPicPr>
        <p:blipFill rotWithShape="1">
          <a:blip r:embed="rId3">
            <a:alphaModFix/>
          </a:blip>
          <a:srcRect l="5670" t="67181" r="60886" b="4152"/>
          <a:stretch/>
        </p:blipFill>
        <p:spPr>
          <a:xfrm>
            <a:off x="10160" y="5707179"/>
            <a:ext cx="1974220" cy="1128162"/>
          </a:xfrm>
          <a:prstGeom prst="rect">
            <a:avLst/>
          </a:prstGeom>
          <a:noFill/>
          <a:ln>
            <a:noFill/>
          </a:ln>
        </p:spPr>
      </p:pic>
      <p:pic>
        <p:nvPicPr>
          <p:cNvPr id="106" name="Google Shape;106;gce552ec6e6_1_104"/>
          <p:cNvPicPr preferRelativeResize="0"/>
          <p:nvPr/>
        </p:nvPicPr>
        <p:blipFill rotWithShape="1">
          <a:blip r:embed="rId4">
            <a:alphaModFix/>
          </a:blip>
          <a:srcRect/>
          <a:stretch/>
        </p:blipFill>
        <p:spPr>
          <a:xfrm>
            <a:off x="11235055" y="199231"/>
            <a:ext cx="790575" cy="828675"/>
          </a:xfrm>
          <a:prstGeom prst="rect">
            <a:avLst/>
          </a:prstGeom>
          <a:noFill/>
          <a:ln>
            <a:noFill/>
          </a:ln>
        </p:spPr>
      </p:pic>
      <p:pic>
        <p:nvPicPr>
          <p:cNvPr id="107" name="Google Shape;107;gce552ec6e6_1_104"/>
          <p:cNvPicPr preferRelativeResize="0"/>
          <p:nvPr/>
        </p:nvPicPr>
        <p:blipFill rotWithShape="1">
          <a:blip r:embed="rId5">
            <a:alphaModFix/>
          </a:blip>
          <a:srcRect/>
          <a:stretch/>
        </p:blipFill>
        <p:spPr>
          <a:xfrm>
            <a:off x="10848340" y="6315075"/>
            <a:ext cx="1333500" cy="542925"/>
          </a:xfrm>
          <a:prstGeom prst="rect">
            <a:avLst/>
          </a:prstGeom>
          <a:noFill/>
          <a:ln>
            <a:noFill/>
          </a:ln>
        </p:spPr>
      </p:pic>
      <p:sp>
        <p:nvSpPr>
          <p:cNvPr id="8" name="Title 7">
            <a:extLst>
              <a:ext uri="{FF2B5EF4-FFF2-40B4-BE49-F238E27FC236}">
                <a16:creationId xmlns:a16="http://schemas.microsoft.com/office/drawing/2014/main" id="{82C516CD-DEE7-4AB2-82DE-1DA3FD38E7A7}"/>
              </a:ext>
            </a:extLst>
          </p:cNvPr>
          <p:cNvSpPr>
            <a:spLocks noGrp="1"/>
          </p:cNvSpPr>
          <p:nvPr>
            <p:ph type="title"/>
          </p:nvPr>
        </p:nvSpPr>
        <p:spPr>
          <a:xfrm>
            <a:off x="1389081" y="1211889"/>
            <a:ext cx="10515600" cy="1325563"/>
          </a:xfrm>
        </p:spPr>
        <p:txBody>
          <a:bodyPr/>
          <a:lstStyle/>
          <a:p>
            <a:r>
              <a:rPr lang="en-US" dirty="0" err="1"/>
              <a:t>Conectat</a:t>
            </a:r>
            <a:r>
              <a:rPr lang="es-419" dirty="0" err="1"/>
              <a:t>ó</a:t>
            </a:r>
            <a:r>
              <a:rPr lang="en-US" dirty="0"/>
              <a:t>n II CV</a:t>
            </a:r>
          </a:p>
        </p:txBody>
      </p:sp>
      <p:sp>
        <p:nvSpPr>
          <p:cNvPr id="3" name="TextBox 2">
            <a:extLst>
              <a:ext uri="{FF2B5EF4-FFF2-40B4-BE49-F238E27FC236}">
                <a16:creationId xmlns:a16="http://schemas.microsoft.com/office/drawing/2014/main" id="{AB837230-579B-42B2-9D66-20B3D2B40407}"/>
              </a:ext>
            </a:extLst>
          </p:cNvPr>
          <p:cNvSpPr txBox="1"/>
          <p:nvPr/>
        </p:nvSpPr>
        <p:spPr>
          <a:xfrm>
            <a:off x="1279293" y="2692793"/>
            <a:ext cx="8586439" cy="523220"/>
          </a:xfrm>
          <a:prstGeom prst="rect">
            <a:avLst/>
          </a:prstGeom>
          <a:noFill/>
        </p:spPr>
        <p:txBody>
          <a:bodyPr wrap="square" rtlCol="0">
            <a:spAutoFit/>
          </a:bodyPr>
          <a:lstStyle/>
          <a:p>
            <a:pPr lvl="0">
              <a:buClr>
                <a:srgbClr val="000000"/>
              </a:buClr>
              <a:defRPr/>
            </a:pPr>
            <a:r>
              <a:rPr lang="es-419" sz="1400" kern="0" dirty="0">
                <a:solidFill>
                  <a:srgbClr val="000000"/>
                </a:solidFill>
                <a:cs typeface="Arial"/>
                <a:sym typeface="Arial"/>
              </a:rPr>
              <a:t>El objetivo es definir un set de pruebas para que los países interesados conozcan como usar credenciales verificables para el intercambio de </a:t>
            </a:r>
            <a:r>
              <a:rPr lang="es-419" sz="1400" kern="0" dirty="0" err="1">
                <a:solidFill>
                  <a:srgbClr val="000000"/>
                </a:solidFill>
                <a:cs typeface="Arial"/>
                <a:sym typeface="Arial"/>
              </a:rPr>
              <a:t>informaci</a:t>
            </a:r>
            <a:r>
              <a:rPr lang="es-419" sz="1400" kern="0" dirty="0">
                <a:solidFill>
                  <a:srgbClr val="000000"/>
                </a:solidFill>
                <a:cs typeface="Arial"/>
                <a:sym typeface="Arial"/>
              </a:rPr>
              <a:t>[</a:t>
            </a:r>
            <a:r>
              <a:rPr lang="es-419" sz="1400" kern="0" dirty="0" err="1">
                <a:solidFill>
                  <a:srgbClr val="000000"/>
                </a:solidFill>
                <a:cs typeface="Arial"/>
                <a:sym typeface="Arial"/>
              </a:rPr>
              <a:t>on</a:t>
            </a:r>
            <a:r>
              <a:rPr lang="es-419" sz="1400" kern="0" dirty="0">
                <a:solidFill>
                  <a:srgbClr val="000000"/>
                </a:solidFill>
                <a:cs typeface="Arial"/>
                <a:sym typeface="Arial"/>
              </a:rPr>
              <a:t> en salud</a:t>
            </a:r>
            <a:endParaRPr lang="en-US" sz="1400" kern="0" dirty="0">
              <a:solidFill>
                <a:srgbClr val="000000"/>
              </a:solidFill>
              <a:cs typeface="Arial"/>
              <a:sym typeface="Arial"/>
            </a:endParaRPr>
          </a:p>
        </p:txBody>
      </p:sp>
      <p:pic>
        <p:nvPicPr>
          <p:cNvPr id="9" name="Google Shape;105;gce552ec6e6_1_104">
            <a:extLst>
              <a:ext uri="{FF2B5EF4-FFF2-40B4-BE49-F238E27FC236}">
                <a16:creationId xmlns:a16="http://schemas.microsoft.com/office/drawing/2014/main" id="{501D7E23-F415-461C-A7E1-0C3072E77F07}"/>
              </a:ext>
            </a:extLst>
          </p:cNvPr>
          <p:cNvPicPr preferRelativeResize="0"/>
          <p:nvPr/>
        </p:nvPicPr>
        <p:blipFill rotWithShape="1">
          <a:blip r:embed="rId6">
            <a:alphaModFix/>
          </a:blip>
          <a:srcRect/>
          <a:stretch/>
        </p:blipFill>
        <p:spPr>
          <a:xfrm>
            <a:off x="246257" y="83727"/>
            <a:ext cx="2285648" cy="1128162"/>
          </a:xfrm>
          <a:prstGeom prst="rect">
            <a:avLst/>
          </a:prstGeom>
          <a:noFill/>
          <a:ln>
            <a:noFill/>
          </a:ln>
        </p:spPr>
      </p:pic>
    </p:spTree>
    <p:extLst>
      <p:ext uri="{BB962C8B-B14F-4D97-AF65-F5344CB8AC3E}">
        <p14:creationId xmlns:p14="http://schemas.microsoft.com/office/powerpoint/2010/main" val="237068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4" name="Google Shape;104;gce552ec6e6_1_104" descr="IDB - 2020 Call for Proposals | eTrade for all"/>
          <p:cNvPicPr preferRelativeResize="0"/>
          <p:nvPr/>
        </p:nvPicPr>
        <p:blipFill rotWithShape="1">
          <a:blip r:embed="rId3">
            <a:alphaModFix/>
          </a:blip>
          <a:srcRect l="5670" t="67181" r="60886" b="4152"/>
          <a:stretch/>
        </p:blipFill>
        <p:spPr>
          <a:xfrm>
            <a:off x="10160" y="5707179"/>
            <a:ext cx="1974220" cy="1128162"/>
          </a:xfrm>
          <a:prstGeom prst="rect">
            <a:avLst/>
          </a:prstGeom>
          <a:noFill/>
          <a:ln>
            <a:noFill/>
          </a:ln>
        </p:spPr>
      </p:pic>
      <p:pic>
        <p:nvPicPr>
          <p:cNvPr id="106" name="Google Shape;106;gce552ec6e6_1_104"/>
          <p:cNvPicPr preferRelativeResize="0"/>
          <p:nvPr/>
        </p:nvPicPr>
        <p:blipFill rotWithShape="1">
          <a:blip r:embed="rId4">
            <a:alphaModFix/>
          </a:blip>
          <a:srcRect/>
          <a:stretch/>
        </p:blipFill>
        <p:spPr>
          <a:xfrm>
            <a:off x="11235055" y="199231"/>
            <a:ext cx="790575" cy="828675"/>
          </a:xfrm>
          <a:prstGeom prst="rect">
            <a:avLst/>
          </a:prstGeom>
          <a:noFill/>
          <a:ln>
            <a:noFill/>
          </a:ln>
        </p:spPr>
      </p:pic>
      <p:pic>
        <p:nvPicPr>
          <p:cNvPr id="107" name="Google Shape;107;gce552ec6e6_1_104"/>
          <p:cNvPicPr preferRelativeResize="0"/>
          <p:nvPr/>
        </p:nvPicPr>
        <p:blipFill rotWithShape="1">
          <a:blip r:embed="rId5">
            <a:alphaModFix/>
          </a:blip>
          <a:srcRect/>
          <a:stretch/>
        </p:blipFill>
        <p:spPr>
          <a:xfrm>
            <a:off x="10848340" y="6315075"/>
            <a:ext cx="1333500" cy="542925"/>
          </a:xfrm>
          <a:prstGeom prst="rect">
            <a:avLst/>
          </a:prstGeom>
          <a:noFill/>
          <a:ln>
            <a:noFill/>
          </a:ln>
        </p:spPr>
      </p:pic>
      <p:sp>
        <p:nvSpPr>
          <p:cNvPr id="8" name="Title 7">
            <a:extLst>
              <a:ext uri="{FF2B5EF4-FFF2-40B4-BE49-F238E27FC236}">
                <a16:creationId xmlns:a16="http://schemas.microsoft.com/office/drawing/2014/main" id="{82C516CD-DEE7-4AB2-82DE-1DA3FD38E7A7}"/>
              </a:ext>
            </a:extLst>
          </p:cNvPr>
          <p:cNvSpPr>
            <a:spLocks noGrp="1"/>
          </p:cNvSpPr>
          <p:nvPr>
            <p:ph type="title"/>
          </p:nvPr>
        </p:nvSpPr>
        <p:spPr>
          <a:xfrm>
            <a:off x="2716427" y="38593"/>
            <a:ext cx="10515600" cy="1325563"/>
          </a:xfrm>
        </p:spPr>
        <p:txBody>
          <a:bodyPr/>
          <a:lstStyle/>
          <a:p>
            <a:r>
              <a:rPr lang="en-US" dirty="0" err="1"/>
              <a:t>Conectat</a:t>
            </a:r>
            <a:r>
              <a:rPr lang="es-419" dirty="0" err="1"/>
              <a:t>ó</a:t>
            </a:r>
            <a:r>
              <a:rPr lang="en-US" dirty="0"/>
              <a:t>n III JSON OMS </a:t>
            </a:r>
          </a:p>
        </p:txBody>
      </p:sp>
      <p:sp>
        <p:nvSpPr>
          <p:cNvPr id="3" name="TextBox 2">
            <a:extLst>
              <a:ext uri="{FF2B5EF4-FFF2-40B4-BE49-F238E27FC236}">
                <a16:creationId xmlns:a16="http://schemas.microsoft.com/office/drawing/2014/main" id="{AB837230-579B-42B2-9D66-20B3D2B40407}"/>
              </a:ext>
            </a:extLst>
          </p:cNvPr>
          <p:cNvSpPr txBox="1"/>
          <p:nvPr/>
        </p:nvSpPr>
        <p:spPr>
          <a:xfrm>
            <a:off x="1389081" y="1071395"/>
            <a:ext cx="8586439" cy="1169551"/>
          </a:xfrm>
          <a:prstGeom prst="rect">
            <a:avLst/>
          </a:prstGeom>
          <a:noFill/>
        </p:spPr>
        <p:txBody>
          <a:bodyPr wrap="square" rtlCol="0">
            <a:spAutoFit/>
          </a:bodyPr>
          <a:lstStyle/>
          <a:p>
            <a:pPr lvl="0">
              <a:buClr>
                <a:srgbClr val="000000"/>
              </a:buClr>
              <a:defRPr/>
            </a:pPr>
            <a:r>
              <a:rPr lang="es-419" sz="1400" kern="0" dirty="0">
                <a:solidFill>
                  <a:srgbClr val="000000"/>
                </a:solidFill>
                <a:cs typeface="Arial"/>
                <a:sym typeface="Arial"/>
              </a:rPr>
              <a:t>El objetivo es apoyar a que cada pais se conecte al directorio.  Una vez conectados cada país podrá contar con una instalacion local paracrear credenciales y validar las credenciales que emitan los demas paises pariticpantes.  Cada pais participante debera estar preparado para realizar las siguientes actividades.  El directorio PKI permitirá que países que usen Credenciales verificables sean parte del proceso de reconocimiento de firma </a:t>
            </a:r>
            <a:endParaRPr lang="en-US" sz="1400" kern="0" dirty="0">
              <a:solidFill>
                <a:srgbClr val="000000"/>
              </a:solidFill>
              <a:cs typeface="Arial"/>
              <a:sym typeface="Arial"/>
            </a:endParaRPr>
          </a:p>
        </p:txBody>
      </p:sp>
      <p:pic>
        <p:nvPicPr>
          <p:cNvPr id="9" name="Google Shape;105;gce552ec6e6_1_104">
            <a:extLst>
              <a:ext uri="{FF2B5EF4-FFF2-40B4-BE49-F238E27FC236}">
                <a16:creationId xmlns:a16="http://schemas.microsoft.com/office/drawing/2014/main" id="{501D7E23-F415-461C-A7E1-0C3072E77F07}"/>
              </a:ext>
            </a:extLst>
          </p:cNvPr>
          <p:cNvPicPr preferRelativeResize="0"/>
          <p:nvPr/>
        </p:nvPicPr>
        <p:blipFill rotWithShape="1">
          <a:blip r:embed="rId6">
            <a:alphaModFix/>
          </a:blip>
          <a:srcRect/>
          <a:stretch/>
        </p:blipFill>
        <p:spPr>
          <a:xfrm>
            <a:off x="246257" y="83727"/>
            <a:ext cx="2285648" cy="1128162"/>
          </a:xfrm>
          <a:prstGeom prst="rect">
            <a:avLst/>
          </a:prstGeom>
          <a:noFill/>
          <a:ln>
            <a:noFill/>
          </a:ln>
        </p:spPr>
      </p:pic>
      <p:graphicFrame>
        <p:nvGraphicFramePr>
          <p:cNvPr id="10" name="Table 2">
            <a:extLst>
              <a:ext uri="{FF2B5EF4-FFF2-40B4-BE49-F238E27FC236}">
                <a16:creationId xmlns:a16="http://schemas.microsoft.com/office/drawing/2014/main" id="{DD1D5FAF-5611-4A4C-AC9A-CF683D24B1AE}"/>
              </a:ext>
            </a:extLst>
          </p:cNvPr>
          <p:cNvGraphicFramePr>
            <a:graphicFrameLocks noGrp="1"/>
          </p:cNvGraphicFramePr>
          <p:nvPr/>
        </p:nvGraphicFramePr>
        <p:xfrm>
          <a:off x="997270" y="2309693"/>
          <a:ext cx="10061162" cy="3749040"/>
        </p:xfrm>
        <a:graphic>
          <a:graphicData uri="http://schemas.openxmlformats.org/drawingml/2006/table">
            <a:tbl>
              <a:tblPr firstRow="1" bandRow="1"/>
              <a:tblGrid>
                <a:gridCol w="3546388">
                  <a:extLst>
                    <a:ext uri="{9D8B030D-6E8A-4147-A177-3AD203B41FA5}">
                      <a16:colId xmlns:a16="http://schemas.microsoft.com/office/drawing/2014/main" val="1353590026"/>
                    </a:ext>
                  </a:extLst>
                </a:gridCol>
                <a:gridCol w="6514774">
                  <a:extLst>
                    <a:ext uri="{9D8B030D-6E8A-4147-A177-3AD203B41FA5}">
                      <a16:colId xmlns:a16="http://schemas.microsoft.com/office/drawing/2014/main" val="4059674410"/>
                    </a:ext>
                  </a:extLst>
                </a:gridCol>
              </a:tblGrid>
              <a:tr h="370840">
                <a:tc>
                  <a:txBody>
                    <a:bodyPr/>
                    <a:lstStyle/>
                    <a:p>
                      <a:pPr algn="ctr"/>
                      <a:r>
                        <a:rPr lang="es-ES_tradnl" b="1" noProof="0" dirty="0"/>
                        <a:t>Actividad</a:t>
                      </a:r>
                    </a:p>
                    <a:p>
                      <a:pPr algn="ctr"/>
                      <a:endParaRPr lang="es-ES_tradnl" b="1" noProof="0" dirty="0"/>
                    </a:p>
                  </a:txBody>
                  <a:tcPr/>
                </a:tc>
                <a:tc>
                  <a:txBody>
                    <a:bodyPr/>
                    <a:lstStyle/>
                    <a:p>
                      <a:pPr algn="ctr"/>
                      <a:r>
                        <a:rPr lang="es-ES_tradnl" b="1" noProof="0" dirty="0"/>
                        <a:t>Descripción</a:t>
                      </a:r>
                    </a:p>
                  </a:txBody>
                  <a:tcPr/>
                </a:tc>
                <a:extLst>
                  <a:ext uri="{0D108BD9-81ED-4DB2-BD59-A6C34878D82A}">
                    <a16:rowId xmlns:a16="http://schemas.microsoft.com/office/drawing/2014/main" val="4245570167"/>
                  </a:ext>
                </a:extLst>
              </a:tr>
              <a:tr h="370840">
                <a:tc>
                  <a:txBody>
                    <a:bodyPr/>
                    <a:lstStyle/>
                    <a:p>
                      <a:r>
                        <a:rPr lang="es-ES_tradnl" noProof="0" dirty="0"/>
                        <a:t>Registro de Certificado de Identidad (TLS) y Certificado de Publicación</a:t>
                      </a:r>
                    </a:p>
                    <a:p>
                      <a:endParaRPr lang="es-ES_tradnl" noProof="0" dirty="0"/>
                    </a:p>
                  </a:txBody>
                  <a:tcPr/>
                </a:tc>
                <a:tc>
                  <a:txBody>
                    <a:bodyPr/>
                    <a:lstStyle/>
                    <a:p>
                      <a:r>
                        <a:rPr lang="es-ES_tradnl" noProof="0" dirty="0"/>
                        <a:t>Uso de certificados TLS para autenticación mutua y conexión segura entre el nodo país y el Directorio regional. Uso de certificado de publicación para publicar llave de verificación en el Directorio.</a:t>
                      </a:r>
                    </a:p>
                  </a:txBody>
                  <a:tcPr/>
                </a:tc>
                <a:extLst>
                  <a:ext uri="{0D108BD9-81ED-4DB2-BD59-A6C34878D82A}">
                    <a16:rowId xmlns:a16="http://schemas.microsoft.com/office/drawing/2014/main" val="353732269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ES_tradnl" noProof="0"/>
                        <a:t>Registro de Autoridad de Certificación y Publicación de llaves de verificacion.</a:t>
                      </a:r>
                    </a:p>
                    <a:p>
                      <a:endParaRPr lang="es-ES_tradnl" noProof="0"/>
                    </a:p>
                    <a:p>
                      <a:endParaRPr lang="es-ES_tradnl" noProof="0"/>
                    </a:p>
                  </a:txBody>
                  <a:tcPr/>
                </a:tc>
                <a:tc>
                  <a:txBody>
                    <a:bodyPr/>
                    <a:lstStyle/>
                    <a:p>
                      <a:r>
                        <a:rPr lang="es-ES_tradnl" noProof="0" dirty="0"/>
                        <a:t>Desde cada país se deben registrar en el Directorio Regional la Autoridad Certificadora que firma/genera las llaves que firmará la Credencial COVID en ese país.  </a:t>
                      </a:r>
                    </a:p>
                  </a:txBody>
                  <a:tcPr/>
                </a:tc>
                <a:extLst>
                  <a:ext uri="{0D108BD9-81ED-4DB2-BD59-A6C34878D82A}">
                    <a16:rowId xmlns:a16="http://schemas.microsoft.com/office/drawing/2014/main" val="885107895"/>
                  </a:ext>
                </a:extLst>
              </a:tr>
              <a:tr h="370840">
                <a:tc>
                  <a:txBody>
                    <a:bodyPr/>
                    <a:lstStyle/>
                    <a:p>
                      <a:r>
                        <a:rPr lang="es-ES_tradnl" noProof="0"/>
                        <a:t>Instalación de servicios de Nacionales </a:t>
                      </a:r>
                    </a:p>
                  </a:txBody>
                  <a:tcPr/>
                </a:tc>
                <a:tc>
                  <a:txBody>
                    <a:bodyPr/>
                    <a:lstStyle/>
                    <a:p>
                      <a:r>
                        <a:rPr lang="es-ES_tradnl" noProof="0" dirty="0"/>
                        <a:t>Instalación local por país de servicios que se conectan al directorio regional para descargar catálogos, reglas y llaves de validación.  </a:t>
                      </a:r>
                    </a:p>
                  </a:txBody>
                  <a:tcPr/>
                </a:tc>
                <a:extLst>
                  <a:ext uri="{0D108BD9-81ED-4DB2-BD59-A6C34878D82A}">
                    <a16:rowId xmlns:a16="http://schemas.microsoft.com/office/drawing/2014/main" val="787212908"/>
                  </a:ext>
                </a:extLst>
              </a:tr>
              <a:tr h="370840">
                <a:tc>
                  <a:txBody>
                    <a:bodyPr/>
                    <a:lstStyle/>
                    <a:p>
                      <a:r>
                        <a:rPr lang="es-ES_tradnl" noProof="0" dirty="0"/>
                        <a:t>Emisión de certificados COVID</a:t>
                      </a:r>
                    </a:p>
                    <a:p>
                      <a:endParaRPr lang="es-ES_tradnl" noProof="0" dirty="0"/>
                    </a:p>
                  </a:txBody>
                  <a:tcPr/>
                </a:tc>
                <a:tc>
                  <a:txBody>
                    <a:bodyPr/>
                    <a:lstStyle/>
                    <a:p>
                      <a:r>
                        <a:rPr lang="es-ES_tradnl" noProof="0" dirty="0"/>
                        <a:t>Instalación local por país  de servicio de emisión de certificados, usando llaves locales que fueron registradas en el Directorio, y su correspondiente interfaz.</a:t>
                      </a:r>
                    </a:p>
                  </a:txBody>
                  <a:tcPr/>
                </a:tc>
                <a:extLst>
                  <a:ext uri="{0D108BD9-81ED-4DB2-BD59-A6C34878D82A}">
                    <a16:rowId xmlns:a16="http://schemas.microsoft.com/office/drawing/2014/main" val="3625681937"/>
                  </a:ext>
                </a:extLst>
              </a:tr>
              <a:tr h="370840">
                <a:tc>
                  <a:txBody>
                    <a:bodyPr/>
                    <a:lstStyle/>
                    <a:p>
                      <a:r>
                        <a:rPr lang="es-ES_tradnl" noProof="0"/>
                        <a:t>Verificación de certificados</a:t>
                      </a:r>
                    </a:p>
                    <a:p>
                      <a:endParaRPr lang="es-ES_tradnl" noProof="0"/>
                    </a:p>
                  </a:txBody>
                  <a:tcPr/>
                </a:tc>
                <a:tc>
                  <a:txBody>
                    <a:bodyPr/>
                    <a:lstStyle/>
                    <a:p>
                      <a:r>
                        <a:rPr lang="es-ES_tradnl" noProof="0" dirty="0"/>
                        <a:t>Se verifican certificados de vacunación firmados locales y los emitidos por otros países usando diferentes herramientas.</a:t>
                      </a:r>
                    </a:p>
                  </a:txBody>
                  <a:tcPr/>
                </a:tc>
                <a:extLst>
                  <a:ext uri="{0D108BD9-81ED-4DB2-BD59-A6C34878D82A}">
                    <a16:rowId xmlns:a16="http://schemas.microsoft.com/office/drawing/2014/main" val="1823518854"/>
                  </a:ext>
                </a:extLst>
              </a:tr>
            </a:tbl>
          </a:graphicData>
        </a:graphic>
      </p:graphicFrame>
    </p:spTree>
    <p:extLst>
      <p:ext uri="{BB962C8B-B14F-4D97-AF65-F5344CB8AC3E}">
        <p14:creationId xmlns:p14="http://schemas.microsoft.com/office/powerpoint/2010/main" val="3676986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9902C-9E3D-44F3-803B-EDB8FF98483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A180D60-7185-4F03-9AA2-B60C3159A252}"/>
              </a:ext>
            </a:extLst>
          </p:cNvPr>
          <p:cNvSpPr>
            <a:spLocks noGrp="1"/>
          </p:cNvSpPr>
          <p:nvPr>
            <p:ph type="body" idx="1"/>
          </p:nvPr>
        </p:nvSpPr>
        <p:spPr/>
        <p:txBody>
          <a:bodyPr/>
          <a:lstStyle/>
          <a:p>
            <a:endParaRPr lang="en-US"/>
          </a:p>
        </p:txBody>
      </p:sp>
      <p:pic>
        <p:nvPicPr>
          <p:cNvPr id="9" name="Picture 8" descr="Graphical user interface, text, application&#10;&#10;Description automatically generated">
            <a:extLst>
              <a:ext uri="{FF2B5EF4-FFF2-40B4-BE49-F238E27FC236}">
                <a16:creationId xmlns:a16="http://schemas.microsoft.com/office/drawing/2014/main" id="{A8312353-4EA5-454E-9957-099ECE641B81}"/>
              </a:ext>
            </a:extLst>
          </p:cNvPr>
          <p:cNvPicPr>
            <a:picLocks noChangeAspect="1"/>
          </p:cNvPicPr>
          <p:nvPr/>
        </p:nvPicPr>
        <p:blipFill>
          <a:blip r:embed="rId2"/>
          <a:stretch>
            <a:fillRect/>
          </a:stretch>
        </p:blipFill>
        <p:spPr>
          <a:xfrm>
            <a:off x="195262" y="209550"/>
            <a:ext cx="11801475" cy="6438900"/>
          </a:xfrm>
          <a:prstGeom prst="rect">
            <a:avLst/>
          </a:prstGeom>
        </p:spPr>
      </p:pic>
    </p:spTree>
    <p:extLst>
      <p:ext uri="{BB962C8B-B14F-4D97-AF65-F5344CB8AC3E}">
        <p14:creationId xmlns:p14="http://schemas.microsoft.com/office/powerpoint/2010/main" val="1462755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9902C-9E3D-44F3-803B-EDB8FF98483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A180D60-7185-4F03-9AA2-B60C3159A252}"/>
              </a:ext>
            </a:extLst>
          </p:cNvPr>
          <p:cNvSpPr>
            <a:spLocks noGrp="1"/>
          </p:cNvSpPr>
          <p:nvPr>
            <p:ph type="body" idx="1"/>
          </p:nvPr>
        </p:nvSpPr>
        <p:spPr/>
        <p:txBody>
          <a:bodyPr/>
          <a:lstStyle/>
          <a:p>
            <a:endParaRPr lang="en-US"/>
          </a:p>
        </p:txBody>
      </p:sp>
      <p:pic>
        <p:nvPicPr>
          <p:cNvPr id="5" name="Picture 4" descr="Qr code&#10;&#10;Description automatically generated">
            <a:extLst>
              <a:ext uri="{FF2B5EF4-FFF2-40B4-BE49-F238E27FC236}">
                <a16:creationId xmlns:a16="http://schemas.microsoft.com/office/drawing/2014/main" id="{7B0188A5-C2F0-43AD-87CB-FA3DD88B66EF}"/>
              </a:ext>
            </a:extLst>
          </p:cNvPr>
          <p:cNvPicPr>
            <a:picLocks noChangeAspect="1"/>
          </p:cNvPicPr>
          <p:nvPr/>
        </p:nvPicPr>
        <p:blipFill>
          <a:blip r:embed="rId2"/>
          <a:stretch>
            <a:fillRect/>
          </a:stretch>
        </p:blipFill>
        <p:spPr>
          <a:xfrm>
            <a:off x="600075" y="314325"/>
            <a:ext cx="10991850" cy="6229350"/>
          </a:xfrm>
          <a:prstGeom prst="rect">
            <a:avLst/>
          </a:prstGeom>
        </p:spPr>
      </p:pic>
    </p:spTree>
    <p:extLst>
      <p:ext uri="{BB962C8B-B14F-4D97-AF65-F5344CB8AC3E}">
        <p14:creationId xmlns:p14="http://schemas.microsoft.com/office/powerpoint/2010/main" val="4091896304"/>
      </p:ext>
    </p:extLst>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4079</TotalTime>
  <Words>760</Words>
  <Application>Microsoft Office PowerPoint</Application>
  <PresentationFormat>Widescreen</PresentationFormat>
  <Paragraphs>72</Paragraphs>
  <Slides>9</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1_Office Theme</vt:lpstr>
      <vt:lpstr>LAC Pass</vt:lpstr>
      <vt:lpstr>PowerPoint Presentation</vt:lpstr>
      <vt:lpstr>PowerPoint Presentation</vt:lpstr>
      <vt:lpstr>Pre-conectatón </vt:lpstr>
      <vt:lpstr>Conectatón I PKI </vt:lpstr>
      <vt:lpstr>Conectatón II CV</vt:lpstr>
      <vt:lpstr>Conectatón III JSON OMS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Pre-conectatón</dc:title>
  <dc:creator>Fernando Portilla</dc:creator>
  <cp:lastModifiedBy>Fernando Portilla</cp:lastModifiedBy>
  <cp:revision>7</cp:revision>
  <dcterms:created xsi:type="dcterms:W3CDTF">2021-08-12T11:28:55Z</dcterms:created>
  <dcterms:modified xsi:type="dcterms:W3CDTF">2021-08-19T16:19:37Z</dcterms:modified>
</cp:coreProperties>
</file>