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2" r:id="rId1"/>
    <p:sldMasterId id="2147483653" r:id="rId2"/>
  </p:sldMasterIdLst>
  <p:notesMasterIdLst>
    <p:notesMasterId r:id="rId25"/>
  </p:notesMasterIdLst>
  <p:sldIdLst>
    <p:sldId id="256" r:id="rId3"/>
    <p:sldId id="257" r:id="rId4"/>
    <p:sldId id="2146846752" r:id="rId5"/>
    <p:sldId id="2146846753" r:id="rId6"/>
    <p:sldId id="2146846754" r:id="rId7"/>
    <p:sldId id="2146846755" r:id="rId8"/>
    <p:sldId id="343" r:id="rId9"/>
    <p:sldId id="344" r:id="rId10"/>
    <p:sldId id="345" r:id="rId11"/>
    <p:sldId id="346" r:id="rId12"/>
    <p:sldId id="288" r:id="rId13"/>
    <p:sldId id="2146846749" r:id="rId14"/>
    <p:sldId id="281" r:id="rId15"/>
    <p:sldId id="260" r:id="rId16"/>
    <p:sldId id="277" r:id="rId17"/>
    <p:sldId id="276" r:id="rId18"/>
    <p:sldId id="289" r:id="rId19"/>
    <p:sldId id="2146846750" r:id="rId20"/>
    <p:sldId id="2146846751" r:id="rId21"/>
    <p:sldId id="287" r:id="rId22"/>
    <p:sldId id="283" r:id="rId23"/>
    <p:sldId id="286" r:id="rId24"/>
  </p:sldIdLst>
  <p:sldSz cx="24384000" cy="13716000"/>
  <p:notesSz cx="6858000" cy="9144000"/>
  <p:embeddedFontLst>
    <p:embeddedFont>
      <p:font typeface="Arial Narrow" panose="020B0606020202030204" pitchFamily="3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elvetica Neue" panose="020B0604020202020204" charset="0"/>
      <p:regular r:id="rId34"/>
      <p:bold r:id="rId35"/>
      <p:italic r:id="rId36"/>
      <p:boldItalic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Trebuchet MS" panose="020B0603020202020204" pitchFamily="34" charset="0"/>
      <p:regular r:id="rId48"/>
      <p:bold r:id="rId49"/>
      <p:italic r:id="rId50"/>
      <p:boldItalic r:id="rId51"/>
    </p:embeddedFont>
    <p:embeddedFont>
      <p:font typeface="Wingdings 2" panose="05020102010507070707" pitchFamily="18" charset="2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 autoAdjust="0"/>
    <p:restoredTop sz="89609" autoAdjust="0"/>
  </p:normalViewPr>
  <p:slideViewPr>
    <p:cSldViewPr snapToGrid="0">
      <p:cViewPr varScale="1">
        <p:scale>
          <a:sx n="30" d="100"/>
          <a:sy n="30" d="100"/>
        </p:scale>
        <p:origin x="6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font" Target="fonts/font2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26.fntdata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71EDF4-3651-4EBB-840B-20AB74004807}" type="doc">
      <dgm:prSet loTypeId="urn:microsoft.com/office/officeart/2005/8/layout/chevron1" loCatId="process" qsTypeId="urn:microsoft.com/office/officeart/2005/8/quickstyle/3d2" qsCatId="3D" csTypeId="urn:microsoft.com/office/officeart/2005/8/colors/colorful5" csCatId="colorful" phldr="1"/>
      <dgm:spPr/>
    </dgm:pt>
    <dgm:pt modelId="{C8B2EAC9-4EBD-4181-B378-04788C843ADB}">
      <dgm:prSet phldrT="[Texte]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fr-FR" dirty="0"/>
            <a:t>Registration</a:t>
          </a:r>
        </a:p>
      </dgm:t>
    </dgm:pt>
    <dgm:pt modelId="{B1820578-4790-45C3-9F53-FCBE0E50A23A}" type="parTrans" cxnId="{871BF9EA-5944-426F-AF96-0D0F30E24660}">
      <dgm:prSet/>
      <dgm:spPr/>
      <dgm:t>
        <a:bodyPr/>
        <a:lstStyle/>
        <a:p>
          <a:endParaRPr lang="fr-FR"/>
        </a:p>
      </dgm:t>
    </dgm:pt>
    <dgm:pt modelId="{3501506F-A351-438D-8132-C0537FF8EEC4}" type="sibTrans" cxnId="{871BF9EA-5944-426F-AF96-0D0F30E24660}">
      <dgm:prSet/>
      <dgm:spPr/>
      <dgm:t>
        <a:bodyPr/>
        <a:lstStyle/>
        <a:p>
          <a:endParaRPr lang="fr-FR"/>
        </a:p>
      </dgm:t>
    </dgm:pt>
    <dgm:pt modelId="{2780F7A5-D9F5-43BF-A732-7F8C2D6225C4}">
      <dgm:prSet phldrT="[Texte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fr-FR" dirty="0"/>
            <a:t>Pre-</a:t>
          </a:r>
          <a:r>
            <a:rPr lang="fr-FR" dirty="0" err="1"/>
            <a:t>Projectathon</a:t>
          </a:r>
          <a:r>
            <a:rPr lang="fr-FR" dirty="0"/>
            <a:t> Tests</a:t>
          </a:r>
        </a:p>
      </dgm:t>
    </dgm:pt>
    <dgm:pt modelId="{E8CD134D-DE7B-4F52-A76C-719D3ADB473F}" type="parTrans" cxnId="{69CE3560-62CE-46D1-8D98-2D97CF38182E}">
      <dgm:prSet/>
      <dgm:spPr/>
      <dgm:t>
        <a:bodyPr/>
        <a:lstStyle/>
        <a:p>
          <a:endParaRPr lang="fr-FR"/>
        </a:p>
      </dgm:t>
    </dgm:pt>
    <dgm:pt modelId="{5F269229-E80C-4B1F-ACC3-07E9CFC628BC}" type="sibTrans" cxnId="{69CE3560-62CE-46D1-8D98-2D97CF38182E}">
      <dgm:prSet/>
      <dgm:spPr/>
      <dgm:t>
        <a:bodyPr/>
        <a:lstStyle/>
        <a:p>
          <a:endParaRPr lang="fr-FR"/>
        </a:p>
      </dgm:t>
    </dgm:pt>
    <dgm:pt modelId="{4676C0E0-2B45-4096-8CA2-9301D886C334}">
      <dgm:prSet phldrT="[Texte]"/>
      <dgm:spPr>
        <a:solidFill>
          <a:srgbClr val="002060"/>
        </a:solidFill>
      </dgm:spPr>
      <dgm:t>
        <a:bodyPr/>
        <a:lstStyle/>
        <a:p>
          <a:r>
            <a:rPr lang="fr-FR" dirty="0"/>
            <a:t>Connectivity Tests</a:t>
          </a:r>
        </a:p>
      </dgm:t>
    </dgm:pt>
    <dgm:pt modelId="{94508A81-7921-4AAF-9CE9-1B2E7D48BC43}" type="parTrans" cxnId="{D4951486-408E-430E-85E8-057719D7C132}">
      <dgm:prSet/>
      <dgm:spPr/>
      <dgm:t>
        <a:bodyPr/>
        <a:lstStyle/>
        <a:p>
          <a:endParaRPr lang="fr-FR"/>
        </a:p>
      </dgm:t>
    </dgm:pt>
    <dgm:pt modelId="{78B191DB-238D-4FB9-BE41-766625286F75}" type="sibTrans" cxnId="{D4951486-408E-430E-85E8-057719D7C132}">
      <dgm:prSet/>
      <dgm:spPr/>
      <dgm:t>
        <a:bodyPr/>
        <a:lstStyle/>
        <a:p>
          <a:endParaRPr lang="fr-FR"/>
        </a:p>
      </dgm:t>
    </dgm:pt>
    <dgm:pt modelId="{5D32A876-94D8-4B49-A997-55BEE9A0ADB8}">
      <dgm:prSet phldrT="[Texte]"/>
      <dgm:spPr>
        <a:solidFill>
          <a:srgbClr val="C00000"/>
        </a:solidFill>
      </dgm:spPr>
      <dgm:t>
        <a:bodyPr/>
        <a:lstStyle/>
        <a:p>
          <a:r>
            <a:rPr lang="fr-FR" dirty="0" err="1"/>
            <a:t>Projectathon</a:t>
          </a:r>
          <a:endParaRPr lang="fr-FR" dirty="0"/>
        </a:p>
      </dgm:t>
    </dgm:pt>
    <dgm:pt modelId="{03A4349E-0516-4242-BCA4-5BA7F277550B}" type="parTrans" cxnId="{586F0FA0-2D13-4F3D-881F-076B28431492}">
      <dgm:prSet/>
      <dgm:spPr/>
      <dgm:t>
        <a:bodyPr/>
        <a:lstStyle/>
        <a:p>
          <a:endParaRPr lang="fr-FR"/>
        </a:p>
      </dgm:t>
    </dgm:pt>
    <dgm:pt modelId="{7699F4FB-9787-4CA6-B274-2397EDB45E9C}" type="sibTrans" cxnId="{586F0FA0-2D13-4F3D-881F-076B28431492}">
      <dgm:prSet/>
      <dgm:spPr/>
      <dgm:t>
        <a:bodyPr/>
        <a:lstStyle/>
        <a:p>
          <a:endParaRPr lang="fr-FR"/>
        </a:p>
      </dgm:t>
    </dgm:pt>
    <dgm:pt modelId="{E30B3040-6D74-46CB-B9A0-3C216EDC85D3}" type="pres">
      <dgm:prSet presAssocID="{7971EDF4-3651-4EBB-840B-20AB74004807}" presName="Name0" presStyleCnt="0">
        <dgm:presLayoutVars>
          <dgm:dir/>
          <dgm:animLvl val="lvl"/>
          <dgm:resizeHandles val="exact"/>
        </dgm:presLayoutVars>
      </dgm:prSet>
      <dgm:spPr/>
    </dgm:pt>
    <dgm:pt modelId="{ED028C3C-34FC-4BCB-ABFD-D4F8ADC42CF7}" type="pres">
      <dgm:prSet presAssocID="{C8B2EAC9-4EBD-4181-B378-04788C843A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F3A8559-3A67-4B6B-A1F4-893F5EF874B4}" type="pres">
      <dgm:prSet presAssocID="{3501506F-A351-438D-8132-C0537FF8EEC4}" presName="parTxOnlySpace" presStyleCnt="0"/>
      <dgm:spPr/>
    </dgm:pt>
    <dgm:pt modelId="{952E7CDA-1626-40C5-9F22-2CEA7BA3FDEC}" type="pres">
      <dgm:prSet presAssocID="{2780F7A5-D9F5-43BF-A732-7F8C2D6225C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0FD9C0D-C2FA-4606-B118-116B9BE3B892}" type="pres">
      <dgm:prSet presAssocID="{5F269229-E80C-4B1F-ACC3-07E9CFC628BC}" presName="parTxOnlySpace" presStyleCnt="0"/>
      <dgm:spPr/>
    </dgm:pt>
    <dgm:pt modelId="{525E8708-F45E-46BA-B95D-0992B99E2B0A}" type="pres">
      <dgm:prSet presAssocID="{4676C0E0-2B45-4096-8CA2-9301D886C334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9E030-E59A-49E1-91E5-B667EDCABD70}" type="pres">
      <dgm:prSet presAssocID="{78B191DB-238D-4FB9-BE41-766625286F75}" presName="parTxOnlySpace" presStyleCnt="0"/>
      <dgm:spPr/>
    </dgm:pt>
    <dgm:pt modelId="{8CFA4ED8-6947-4612-B932-741A9F7F383C}" type="pres">
      <dgm:prSet presAssocID="{5D32A876-94D8-4B49-A997-55BEE9A0ADB8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A046212-9B84-4770-BCD5-DC4D7FB8B5F9}" type="presOf" srcId="{C8B2EAC9-4EBD-4181-B378-04788C843ADB}" destId="{ED028C3C-34FC-4BCB-ABFD-D4F8ADC42CF7}" srcOrd="0" destOrd="0" presId="urn:microsoft.com/office/officeart/2005/8/layout/chevron1"/>
    <dgm:cxn modelId="{90309B12-1C8F-4690-A282-9244ADC73DA2}" type="presOf" srcId="{4676C0E0-2B45-4096-8CA2-9301D886C334}" destId="{525E8708-F45E-46BA-B95D-0992B99E2B0A}" srcOrd="0" destOrd="0" presId="urn:microsoft.com/office/officeart/2005/8/layout/chevron1"/>
    <dgm:cxn modelId="{69CE3560-62CE-46D1-8D98-2D97CF38182E}" srcId="{7971EDF4-3651-4EBB-840B-20AB74004807}" destId="{2780F7A5-D9F5-43BF-A732-7F8C2D6225C4}" srcOrd="1" destOrd="0" parTransId="{E8CD134D-DE7B-4F52-A76C-719D3ADB473F}" sibTransId="{5F269229-E80C-4B1F-ACC3-07E9CFC628BC}"/>
    <dgm:cxn modelId="{D4951486-408E-430E-85E8-057719D7C132}" srcId="{7971EDF4-3651-4EBB-840B-20AB74004807}" destId="{4676C0E0-2B45-4096-8CA2-9301D886C334}" srcOrd="2" destOrd="0" parTransId="{94508A81-7921-4AAF-9CE9-1B2E7D48BC43}" sibTransId="{78B191DB-238D-4FB9-BE41-766625286F75}"/>
    <dgm:cxn modelId="{D8796E89-8376-4686-A4E7-05F385D65ECA}" type="presOf" srcId="{2780F7A5-D9F5-43BF-A732-7F8C2D6225C4}" destId="{952E7CDA-1626-40C5-9F22-2CEA7BA3FDEC}" srcOrd="0" destOrd="0" presId="urn:microsoft.com/office/officeart/2005/8/layout/chevron1"/>
    <dgm:cxn modelId="{586F0FA0-2D13-4F3D-881F-076B28431492}" srcId="{7971EDF4-3651-4EBB-840B-20AB74004807}" destId="{5D32A876-94D8-4B49-A997-55BEE9A0ADB8}" srcOrd="3" destOrd="0" parTransId="{03A4349E-0516-4242-BCA4-5BA7F277550B}" sibTransId="{7699F4FB-9787-4CA6-B274-2397EDB45E9C}"/>
    <dgm:cxn modelId="{042EAEB6-3A96-4BC2-879A-5A71918E0822}" type="presOf" srcId="{5D32A876-94D8-4B49-A997-55BEE9A0ADB8}" destId="{8CFA4ED8-6947-4612-B932-741A9F7F383C}" srcOrd="0" destOrd="0" presId="urn:microsoft.com/office/officeart/2005/8/layout/chevron1"/>
    <dgm:cxn modelId="{590FCAC4-E4C5-4B38-8566-BAE836165829}" type="presOf" srcId="{7971EDF4-3651-4EBB-840B-20AB74004807}" destId="{E30B3040-6D74-46CB-B9A0-3C216EDC85D3}" srcOrd="0" destOrd="0" presId="urn:microsoft.com/office/officeart/2005/8/layout/chevron1"/>
    <dgm:cxn modelId="{871BF9EA-5944-426F-AF96-0D0F30E24660}" srcId="{7971EDF4-3651-4EBB-840B-20AB74004807}" destId="{C8B2EAC9-4EBD-4181-B378-04788C843ADB}" srcOrd="0" destOrd="0" parTransId="{B1820578-4790-45C3-9F53-FCBE0E50A23A}" sibTransId="{3501506F-A351-438D-8132-C0537FF8EEC4}"/>
    <dgm:cxn modelId="{8B353843-290C-4E32-A12B-9507E1DB3350}" type="presParOf" srcId="{E30B3040-6D74-46CB-B9A0-3C216EDC85D3}" destId="{ED028C3C-34FC-4BCB-ABFD-D4F8ADC42CF7}" srcOrd="0" destOrd="0" presId="urn:microsoft.com/office/officeart/2005/8/layout/chevron1"/>
    <dgm:cxn modelId="{E0CABEB9-2167-4BFC-B4F5-A9A186688E88}" type="presParOf" srcId="{E30B3040-6D74-46CB-B9A0-3C216EDC85D3}" destId="{5F3A8559-3A67-4B6B-A1F4-893F5EF874B4}" srcOrd="1" destOrd="0" presId="urn:microsoft.com/office/officeart/2005/8/layout/chevron1"/>
    <dgm:cxn modelId="{38857DA9-FCB3-4C77-ABF1-8111B8A88F70}" type="presParOf" srcId="{E30B3040-6D74-46CB-B9A0-3C216EDC85D3}" destId="{952E7CDA-1626-40C5-9F22-2CEA7BA3FDEC}" srcOrd="2" destOrd="0" presId="urn:microsoft.com/office/officeart/2005/8/layout/chevron1"/>
    <dgm:cxn modelId="{787C2C03-90E4-4D34-A4A5-8DE9720F3689}" type="presParOf" srcId="{E30B3040-6D74-46CB-B9A0-3C216EDC85D3}" destId="{F0FD9C0D-C2FA-4606-B118-116B9BE3B892}" srcOrd="3" destOrd="0" presId="urn:microsoft.com/office/officeart/2005/8/layout/chevron1"/>
    <dgm:cxn modelId="{FBA0AA1A-20E1-405E-BB76-0727C52F1150}" type="presParOf" srcId="{E30B3040-6D74-46CB-B9A0-3C216EDC85D3}" destId="{525E8708-F45E-46BA-B95D-0992B99E2B0A}" srcOrd="4" destOrd="0" presId="urn:microsoft.com/office/officeart/2005/8/layout/chevron1"/>
    <dgm:cxn modelId="{21D91BFF-E1E2-44EB-9F0F-830E217B4EBF}" type="presParOf" srcId="{E30B3040-6D74-46CB-B9A0-3C216EDC85D3}" destId="{F229E030-E59A-49E1-91E5-B667EDCABD70}" srcOrd="5" destOrd="0" presId="urn:microsoft.com/office/officeart/2005/8/layout/chevron1"/>
    <dgm:cxn modelId="{BB0E39FC-39AF-4641-93EB-D2A6EAA21420}" type="presParOf" srcId="{E30B3040-6D74-46CB-B9A0-3C216EDC85D3}" destId="{8CFA4ED8-6947-4612-B932-741A9F7F383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FD2003-B3CC-47BE-B594-C710569B1D28}" type="doc">
      <dgm:prSet loTypeId="urn:microsoft.com/office/officeart/2005/8/layout/chevron1" loCatId="process" qsTypeId="urn:microsoft.com/office/officeart/2005/8/quickstyle/simple5" qsCatId="simple" csTypeId="urn:microsoft.com/office/officeart/2005/8/colors/accent4_3" csCatId="accent4" phldr="1"/>
      <dgm:spPr/>
    </dgm:pt>
    <dgm:pt modelId="{F7F7AF84-4DB0-4C58-BAED-40AAECBD6CD3}">
      <dgm:prSet phldrT="[Texte]"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3200" dirty="0"/>
            <a:t>February</a:t>
          </a:r>
        </a:p>
      </dgm:t>
    </dgm:pt>
    <dgm:pt modelId="{8BC0E134-FAB0-4FD3-9E2B-8C255827D311}" type="parTrans" cxnId="{5249FB9B-E870-4609-8C2A-C90CE7EBB838}">
      <dgm:prSet/>
      <dgm:spPr/>
      <dgm:t>
        <a:bodyPr/>
        <a:lstStyle/>
        <a:p>
          <a:endParaRPr lang="fr-FR"/>
        </a:p>
      </dgm:t>
    </dgm:pt>
    <dgm:pt modelId="{83724415-3525-4DC5-B1D7-F4F9EDE8EC6D}" type="sibTrans" cxnId="{5249FB9B-E870-4609-8C2A-C90CE7EBB838}">
      <dgm:prSet/>
      <dgm:spPr/>
      <dgm:t>
        <a:bodyPr/>
        <a:lstStyle/>
        <a:p>
          <a:endParaRPr lang="fr-FR"/>
        </a:p>
      </dgm:t>
    </dgm:pt>
    <dgm:pt modelId="{340ADE03-9C7D-4C28-8A05-28DA820F32BC}">
      <dgm:prSet phldrT="[Texte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FR" sz="3200" dirty="0"/>
            <a:t>March</a:t>
          </a:r>
        </a:p>
      </dgm:t>
    </dgm:pt>
    <dgm:pt modelId="{A7C003CD-E88E-44D0-84C4-84A60192F0A2}" type="parTrans" cxnId="{3927501E-E9E3-4DC6-841C-6D60D9F8BE1D}">
      <dgm:prSet/>
      <dgm:spPr/>
      <dgm:t>
        <a:bodyPr/>
        <a:lstStyle/>
        <a:p>
          <a:endParaRPr lang="fr-FR"/>
        </a:p>
      </dgm:t>
    </dgm:pt>
    <dgm:pt modelId="{77AEDAAA-C477-4525-9B2C-15BD7CC859DC}" type="sibTrans" cxnId="{3927501E-E9E3-4DC6-841C-6D60D9F8BE1D}">
      <dgm:prSet/>
      <dgm:spPr/>
      <dgm:t>
        <a:bodyPr/>
        <a:lstStyle/>
        <a:p>
          <a:endParaRPr lang="fr-FR"/>
        </a:p>
      </dgm:t>
    </dgm:pt>
    <dgm:pt modelId="{63334113-E770-4F39-8E95-CB798B461E33}">
      <dgm:prSet phldrT="[Texte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fr-FR" sz="3200" dirty="0">
              <a:solidFill>
                <a:srgbClr val="FFFFFF"/>
              </a:solidFill>
              <a:latin typeface="Arial"/>
              <a:cs typeface="Arial"/>
              <a:sym typeface="Arial"/>
            </a:rPr>
            <a:t>April</a:t>
          </a:r>
          <a:endParaRPr lang="fr-FR" sz="3200" dirty="0"/>
        </a:p>
      </dgm:t>
    </dgm:pt>
    <dgm:pt modelId="{93E0B586-D066-4A84-A09E-8C68DD8F77B7}" type="parTrans" cxnId="{0D446CD0-810C-4EFE-8A77-447A5D5F0008}">
      <dgm:prSet/>
      <dgm:spPr/>
      <dgm:t>
        <a:bodyPr/>
        <a:lstStyle/>
        <a:p>
          <a:endParaRPr lang="fr-FR"/>
        </a:p>
      </dgm:t>
    </dgm:pt>
    <dgm:pt modelId="{C1B1BCD2-39F7-4E59-8314-082F34E0274B}" type="sibTrans" cxnId="{0D446CD0-810C-4EFE-8A77-447A5D5F0008}">
      <dgm:prSet/>
      <dgm:spPr/>
      <dgm:t>
        <a:bodyPr/>
        <a:lstStyle/>
        <a:p>
          <a:endParaRPr lang="fr-FR"/>
        </a:p>
      </dgm:t>
    </dgm:pt>
    <dgm:pt modelId="{F33290AB-B094-4538-981F-701CF43B5ED5}" type="pres">
      <dgm:prSet presAssocID="{78FD2003-B3CC-47BE-B594-C710569B1D28}" presName="Name0" presStyleCnt="0">
        <dgm:presLayoutVars>
          <dgm:dir/>
          <dgm:animLvl val="lvl"/>
          <dgm:resizeHandles val="exact"/>
        </dgm:presLayoutVars>
      </dgm:prSet>
      <dgm:spPr/>
    </dgm:pt>
    <dgm:pt modelId="{D96B596A-773E-422F-989D-07F493B62B16}" type="pres">
      <dgm:prSet presAssocID="{F7F7AF84-4DB0-4C58-BAED-40AAECBD6CD3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E3E9F4B-9D93-49AD-9395-6CA8212D376A}" type="pres">
      <dgm:prSet presAssocID="{83724415-3525-4DC5-B1D7-F4F9EDE8EC6D}" presName="parTxOnlySpace" presStyleCnt="0"/>
      <dgm:spPr/>
    </dgm:pt>
    <dgm:pt modelId="{CDD3E7DD-BB65-4C96-AF46-E2DF8401DA1E}" type="pres">
      <dgm:prSet presAssocID="{340ADE03-9C7D-4C28-8A05-28DA820F32B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3FDD5EA-AE61-4510-AA87-D2359452CA4A}" type="pres">
      <dgm:prSet presAssocID="{77AEDAAA-C477-4525-9B2C-15BD7CC859DC}" presName="parTxOnlySpace" presStyleCnt="0"/>
      <dgm:spPr/>
    </dgm:pt>
    <dgm:pt modelId="{BA99AE4A-E399-4334-8E45-94E7CD121120}" type="pres">
      <dgm:prSet presAssocID="{63334113-E770-4F39-8E95-CB798B461E3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F0B6211-3B58-4B88-A340-51FB871B31FD}" type="presOf" srcId="{63334113-E770-4F39-8E95-CB798B461E33}" destId="{BA99AE4A-E399-4334-8E45-94E7CD121120}" srcOrd="0" destOrd="0" presId="urn:microsoft.com/office/officeart/2005/8/layout/chevron1"/>
    <dgm:cxn modelId="{3927501E-E9E3-4DC6-841C-6D60D9F8BE1D}" srcId="{78FD2003-B3CC-47BE-B594-C710569B1D28}" destId="{340ADE03-9C7D-4C28-8A05-28DA820F32BC}" srcOrd="1" destOrd="0" parTransId="{A7C003CD-E88E-44D0-84C4-84A60192F0A2}" sibTransId="{77AEDAAA-C477-4525-9B2C-15BD7CC859DC}"/>
    <dgm:cxn modelId="{7DABAA61-E710-4AAF-B11F-8877338AA9CF}" type="presOf" srcId="{78FD2003-B3CC-47BE-B594-C710569B1D28}" destId="{F33290AB-B094-4538-981F-701CF43B5ED5}" srcOrd="0" destOrd="0" presId="urn:microsoft.com/office/officeart/2005/8/layout/chevron1"/>
    <dgm:cxn modelId="{1FC8F46D-91F6-4D79-983B-B95640457F6A}" type="presOf" srcId="{340ADE03-9C7D-4C28-8A05-28DA820F32BC}" destId="{CDD3E7DD-BB65-4C96-AF46-E2DF8401DA1E}" srcOrd="0" destOrd="0" presId="urn:microsoft.com/office/officeart/2005/8/layout/chevron1"/>
    <dgm:cxn modelId="{5249FB9B-E870-4609-8C2A-C90CE7EBB838}" srcId="{78FD2003-B3CC-47BE-B594-C710569B1D28}" destId="{F7F7AF84-4DB0-4C58-BAED-40AAECBD6CD3}" srcOrd="0" destOrd="0" parTransId="{8BC0E134-FAB0-4FD3-9E2B-8C255827D311}" sibTransId="{83724415-3525-4DC5-B1D7-F4F9EDE8EC6D}"/>
    <dgm:cxn modelId="{0D446CD0-810C-4EFE-8A77-447A5D5F0008}" srcId="{78FD2003-B3CC-47BE-B594-C710569B1D28}" destId="{63334113-E770-4F39-8E95-CB798B461E33}" srcOrd="2" destOrd="0" parTransId="{93E0B586-D066-4A84-A09E-8C68DD8F77B7}" sibTransId="{C1B1BCD2-39F7-4E59-8314-082F34E0274B}"/>
    <dgm:cxn modelId="{A6C9C1E5-06F9-49F2-A040-0F854583F701}" type="presOf" srcId="{F7F7AF84-4DB0-4C58-BAED-40AAECBD6CD3}" destId="{D96B596A-773E-422F-989D-07F493B62B16}" srcOrd="0" destOrd="0" presId="urn:microsoft.com/office/officeart/2005/8/layout/chevron1"/>
    <dgm:cxn modelId="{5B632AC4-F24E-4657-ABFB-7F7396C41614}" type="presParOf" srcId="{F33290AB-B094-4538-981F-701CF43B5ED5}" destId="{D96B596A-773E-422F-989D-07F493B62B16}" srcOrd="0" destOrd="0" presId="urn:microsoft.com/office/officeart/2005/8/layout/chevron1"/>
    <dgm:cxn modelId="{F8709D07-78B9-4FB6-8A27-ACD875751569}" type="presParOf" srcId="{F33290AB-B094-4538-981F-701CF43B5ED5}" destId="{DE3E9F4B-9D93-49AD-9395-6CA8212D376A}" srcOrd="1" destOrd="0" presId="urn:microsoft.com/office/officeart/2005/8/layout/chevron1"/>
    <dgm:cxn modelId="{23F4A537-D638-4A99-9655-BA2303CC8A4D}" type="presParOf" srcId="{F33290AB-B094-4538-981F-701CF43B5ED5}" destId="{CDD3E7DD-BB65-4C96-AF46-E2DF8401DA1E}" srcOrd="2" destOrd="0" presId="urn:microsoft.com/office/officeart/2005/8/layout/chevron1"/>
    <dgm:cxn modelId="{50265D15-E0C4-4AC1-85C4-9F37AECE8AEA}" type="presParOf" srcId="{F33290AB-B094-4538-981F-701CF43B5ED5}" destId="{93FDD5EA-AE61-4510-AA87-D2359452CA4A}" srcOrd="3" destOrd="0" presId="urn:microsoft.com/office/officeart/2005/8/layout/chevron1"/>
    <dgm:cxn modelId="{826794E8-864E-4682-B4BF-94C83129D487}" type="presParOf" srcId="{F33290AB-B094-4538-981F-701CF43B5ED5}" destId="{BA99AE4A-E399-4334-8E45-94E7CD12112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86083E-EBE9-4C83-9A0B-C59F88BEC411}" type="doc">
      <dgm:prSet loTypeId="urn:microsoft.com/office/officeart/2005/8/layout/chevron2" loCatId="process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fr-FR"/>
        </a:p>
      </dgm:t>
    </dgm:pt>
    <dgm:pt modelId="{21231572-EA34-4697-8841-910DED50F2E1}">
      <dgm:prSet/>
      <dgm:spPr/>
      <dgm:t>
        <a:bodyPr/>
        <a:lstStyle/>
        <a:p>
          <a:r>
            <a:rPr lang="fr-FR" b="1" i="0"/>
            <a:t>Objectives</a:t>
          </a:r>
          <a:endParaRPr lang="fr-FR"/>
        </a:p>
      </dgm:t>
    </dgm:pt>
    <dgm:pt modelId="{599829B1-D856-43DF-8F59-80257FDC1010}" type="parTrans" cxnId="{15ABF181-11C3-41C3-9BC2-D473CB9638C5}">
      <dgm:prSet/>
      <dgm:spPr/>
      <dgm:t>
        <a:bodyPr/>
        <a:lstStyle/>
        <a:p>
          <a:endParaRPr lang="fr-FR"/>
        </a:p>
      </dgm:t>
    </dgm:pt>
    <dgm:pt modelId="{DCDE1C6B-5077-444B-A297-6BB0268CF236}" type="sibTrans" cxnId="{15ABF181-11C3-41C3-9BC2-D473CB9638C5}">
      <dgm:prSet/>
      <dgm:spPr/>
      <dgm:t>
        <a:bodyPr/>
        <a:lstStyle/>
        <a:p>
          <a:endParaRPr lang="fr-FR"/>
        </a:p>
      </dgm:t>
    </dgm:pt>
    <dgm:pt modelId="{7D9BFFE5-25D9-4FFA-BE01-4C64722EDC75}">
      <dgm:prSet/>
      <dgm:spPr/>
      <dgm:t>
        <a:bodyPr/>
        <a:lstStyle/>
        <a:p>
          <a:r>
            <a:rPr lang="fr-FR" b="0" i="0"/>
            <a:t>Support the technical team by answering questions from participants about the interoperability specifications</a:t>
          </a:r>
          <a:endParaRPr lang="fr-FR"/>
        </a:p>
      </dgm:t>
    </dgm:pt>
    <dgm:pt modelId="{AE62273A-03A7-4C0F-AB0E-142FB0777248}" type="parTrans" cxnId="{9FCE6E3A-6DC8-45F0-A08F-A65E7D142393}">
      <dgm:prSet/>
      <dgm:spPr/>
      <dgm:t>
        <a:bodyPr/>
        <a:lstStyle/>
        <a:p>
          <a:endParaRPr lang="fr-FR"/>
        </a:p>
      </dgm:t>
    </dgm:pt>
    <dgm:pt modelId="{F1C24102-9F2B-4B5B-9D7F-9CE844C27A4D}" type="sibTrans" cxnId="{9FCE6E3A-6DC8-45F0-A08F-A65E7D142393}">
      <dgm:prSet/>
      <dgm:spPr/>
      <dgm:t>
        <a:bodyPr/>
        <a:lstStyle/>
        <a:p>
          <a:endParaRPr lang="fr-FR"/>
        </a:p>
      </dgm:t>
    </dgm:pt>
    <dgm:pt modelId="{2EE10B44-2CD0-4555-B9EC-D640585217C4}">
      <dgm:prSet/>
      <dgm:spPr/>
      <dgm:t>
        <a:bodyPr/>
        <a:lstStyle/>
        <a:p>
          <a:r>
            <a:rPr lang="fr-FR" b="0" i="0"/>
            <a:t>Verify the test cases and grade them</a:t>
          </a:r>
          <a:endParaRPr lang="fr-FR"/>
        </a:p>
      </dgm:t>
    </dgm:pt>
    <dgm:pt modelId="{F23BE6AB-DE89-4EDE-806C-044CA1B97D7B}" type="parTrans" cxnId="{42C88861-EA2D-46FF-A1B6-BAB17CD93759}">
      <dgm:prSet/>
      <dgm:spPr/>
      <dgm:t>
        <a:bodyPr/>
        <a:lstStyle/>
        <a:p>
          <a:endParaRPr lang="fr-FR"/>
        </a:p>
      </dgm:t>
    </dgm:pt>
    <dgm:pt modelId="{088B1C1B-7B9F-4D85-8603-F6E5A6590C85}" type="sibTrans" cxnId="{42C88861-EA2D-46FF-A1B6-BAB17CD93759}">
      <dgm:prSet/>
      <dgm:spPr/>
      <dgm:t>
        <a:bodyPr/>
        <a:lstStyle/>
        <a:p>
          <a:endParaRPr lang="fr-FR"/>
        </a:p>
      </dgm:t>
    </dgm:pt>
    <dgm:pt modelId="{84D0182A-2F1B-462E-9DE8-335036D11B68}">
      <dgm:prSet/>
      <dgm:spPr/>
      <dgm:t>
        <a:bodyPr/>
        <a:lstStyle/>
        <a:p>
          <a:r>
            <a:rPr lang="fr-FR" b="1" i="0"/>
            <a:t>Who</a:t>
          </a:r>
          <a:endParaRPr lang="fr-FR"/>
        </a:p>
      </dgm:t>
    </dgm:pt>
    <dgm:pt modelId="{B85E5164-B451-4725-A969-7B2C61782346}" type="parTrans" cxnId="{C3149213-B822-4501-8B41-F9B50F7E94AC}">
      <dgm:prSet/>
      <dgm:spPr/>
      <dgm:t>
        <a:bodyPr/>
        <a:lstStyle/>
        <a:p>
          <a:endParaRPr lang="fr-FR"/>
        </a:p>
      </dgm:t>
    </dgm:pt>
    <dgm:pt modelId="{236BFE02-DD6B-4AAD-9659-14BD1E2192C3}" type="sibTrans" cxnId="{C3149213-B822-4501-8B41-F9B50F7E94AC}">
      <dgm:prSet/>
      <dgm:spPr/>
      <dgm:t>
        <a:bodyPr/>
        <a:lstStyle/>
        <a:p>
          <a:endParaRPr lang="fr-FR"/>
        </a:p>
      </dgm:t>
    </dgm:pt>
    <dgm:pt modelId="{C3BC5E69-6C20-442A-A37F-DD30BEFEE941}">
      <dgm:prSet/>
      <dgm:spPr/>
      <dgm:t>
        <a:bodyPr/>
        <a:lstStyle/>
        <a:p>
          <a:r>
            <a:rPr lang="fr-FR" b="0" i="0"/>
            <a:t>Volunteers with experience in health care standards</a:t>
          </a:r>
          <a:endParaRPr lang="fr-FR"/>
        </a:p>
      </dgm:t>
    </dgm:pt>
    <dgm:pt modelId="{CDE1E6B3-B535-475F-BE07-E52FB3AF213D}" type="parTrans" cxnId="{BCEB8D2B-7058-40D6-A576-9B71B4AA720B}">
      <dgm:prSet/>
      <dgm:spPr/>
      <dgm:t>
        <a:bodyPr/>
        <a:lstStyle/>
        <a:p>
          <a:endParaRPr lang="fr-FR"/>
        </a:p>
      </dgm:t>
    </dgm:pt>
    <dgm:pt modelId="{2682DB20-1EF6-496E-B56C-4012547365E7}" type="sibTrans" cxnId="{BCEB8D2B-7058-40D6-A576-9B71B4AA720B}">
      <dgm:prSet/>
      <dgm:spPr/>
      <dgm:t>
        <a:bodyPr/>
        <a:lstStyle/>
        <a:p>
          <a:endParaRPr lang="fr-FR"/>
        </a:p>
      </dgm:t>
    </dgm:pt>
    <dgm:pt modelId="{A13E848B-BA59-46E9-AD33-9BB8555297FE}">
      <dgm:prSet/>
      <dgm:spPr/>
      <dgm:t>
        <a:bodyPr/>
        <a:lstStyle/>
        <a:p>
          <a:r>
            <a:rPr lang="fr-FR" b="0" i="0"/>
            <a:t>May have knowledge on IHE</a:t>
          </a:r>
          <a:endParaRPr lang="fr-FR"/>
        </a:p>
      </dgm:t>
    </dgm:pt>
    <dgm:pt modelId="{1CAE0BCD-AF0D-4E1B-A51E-9760720471A8}" type="parTrans" cxnId="{A74B7483-AFCD-46D8-BF06-F847D57077E0}">
      <dgm:prSet/>
      <dgm:spPr/>
      <dgm:t>
        <a:bodyPr/>
        <a:lstStyle/>
        <a:p>
          <a:endParaRPr lang="fr-FR"/>
        </a:p>
      </dgm:t>
    </dgm:pt>
    <dgm:pt modelId="{10D2DF3F-E7EA-4CD3-9937-BA349810EA19}" type="sibTrans" cxnId="{A74B7483-AFCD-46D8-BF06-F847D57077E0}">
      <dgm:prSet/>
      <dgm:spPr/>
      <dgm:t>
        <a:bodyPr/>
        <a:lstStyle/>
        <a:p>
          <a:endParaRPr lang="fr-FR"/>
        </a:p>
      </dgm:t>
    </dgm:pt>
    <dgm:pt modelId="{844F6322-D1A6-4092-A7C3-50338851FFDF}">
      <dgm:prSet/>
      <dgm:spPr/>
      <dgm:t>
        <a:bodyPr/>
        <a:lstStyle/>
        <a:p>
          <a:r>
            <a:rPr lang="fr-FR" b="0" i="0"/>
            <a:t>No conflict of interest (shall not work for an implementer)</a:t>
          </a:r>
          <a:endParaRPr lang="fr-FR"/>
        </a:p>
      </dgm:t>
    </dgm:pt>
    <dgm:pt modelId="{710C00B1-33E7-469B-B4CE-12335DA4A5E9}" type="parTrans" cxnId="{2E3B6578-B612-4E69-A4B8-99266111F91F}">
      <dgm:prSet/>
      <dgm:spPr/>
      <dgm:t>
        <a:bodyPr/>
        <a:lstStyle/>
        <a:p>
          <a:endParaRPr lang="fr-FR"/>
        </a:p>
      </dgm:t>
    </dgm:pt>
    <dgm:pt modelId="{B1CB57CC-66F3-4953-AFCF-F39F8CA1A1FE}" type="sibTrans" cxnId="{2E3B6578-B612-4E69-A4B8-99266111F91F}">
      <dgm:prSet/>
      <dgm:spPr/>
      <dgm:t>
        <a:bodyPr/>
        <a:lstStyle/>
        <a:p>
          <a:endParaRPr lang="fr-FR"/>
        </a:p>
      </dgm:t>
    </dgm:pt>
    <dgm:pt modelId="{B452C237-F46E-4436-A98E-6649970CEC79}">
      <dgm:prSet/>
      <dgm:spPr/>
      <dgm:t>
        <a:bodyPr/>
        <a:lstStyle/>
        <a:p>
          <a:r>
            <a:rPr lang="fr-FR" b="1" i="0"/>
            <a:t>How</a:t>
          </a:r>
          <a:endParaRPr lang="fr-FR"/>
        </a:p>
      </dgm:t>
    </dgm:pt>
    <dgm:pt modelId="{F059BE15-E89C-449A-981E-E3563BA15358}" type="parTrans" cxnId="{447859A2-5560-4C84-A608-D107859DFE27}">
      <dgm:prSet/>
      <dgm:spPr/>
      <dgm:t>
        <a:bodyPr/>
        <a:lstStyle/>
        <a:p>
          <a:endParaRPr lang="fr-FR"/>
        </a:p>
      </dgm:t>
    </dgm:pt>
    <dgm:pt modelId="{517F13CA-2600-4F11-A5A5-9FB18BDF73DC}" type="sibTrans" cxnId="{447859A2-5560-4C84-A608-D107859DFE27}">
      <dgm:prSet/>
      <dgm:spPr/>
      <dgm:t>
        <a:bodyPr/>
        <a:lstStyle/>
        <a:p>
          <a:endParaRPr lang="fr-FR"/>
        </a:p>
      </dgm:t>
    </dgm:pt>
    <dgm:pt modelId="{95F8660F-1424-4996-B250-6CE98B05304E}">
      <dgm:prSet/>
      <dgm:spPr/>
      <dgm:t>
        <a:bodyPr/>
        <a:lstStyle/>
        <a:p>
          <a:r>
            <a:rPr lang="fr-FR" b="0" i="0"/>
            <a:t>Monitors will be selected based on their skills and the number of registered systems by March 14th </a:t>
          </a:r>
          <a:endParaRPr lang="fr-FR"/>
        </a:p>
      </dgm:t>
    </dgm:pt>
    <dgm:pt modelId="{7ADA449B-BF18-4EAF-8569-CDDD8A231DAB}" type="parTrans" cxnId="{7D783ACC-4E6F-4311-B489-2EB57BE240BC}">
      <dgm:prSet/>
      <dgm:spPr/>
      <dgm:t>
        <a:bodyPr/>
        <a:lstStyle/>
        <a:p>
          <a:endParaRPr lang="fr-FR"/>
        </a:p>
      </dgm:t>
    </dgm:pt>
    <dgm:pt modelId="{741BBA5D-3C4A-42E4-B26D-E136C18F382D}" type="sibTrans" cxnId="{7D783ACC-4E6F-4311-B489-2EB57BE240BC}">
      <dgm:prSet/>
      <dgm:spPr/>
      <dgm:t>
        <a:bodyPr/>
        <a:lstStyle/>
        <a:p>
          <a:endParaRPr lang="fr-FR"/>
        </a:p>
      </dgm:t>
    </dgm:pt>
    <dgm:pt modelId="{5A460585-B673-4047-B31A-E41224EF63DE}" type="pres">
      <dgm:prSet presAssocID="{2C86083E-EBE9-4C83-9A0B-C59F88BEC411}" presName="linearFlow" presStyleCnt="0">
        <dgm:presLayoutVars>
          <dgm:dir/>
          <dgm:animLvl val="lvl"/>
          <dgm:resizeHandles val="exact"/>
        </dgm:presLayoutVars>
      </dgm:prSet>
      <dgm:spPr/>
    </dgm:pt>
    <dgm:pt modelId="{F68E4FFB-CDA1-4448-BD5D-A9337C27F7F1}" type="pres">
      <dgm:prSet presAssocID="{21231572-EA34-4697-8841-910DED50F2E1}" presName="composite" presStyleCnt="0"/>
      <dgm:spPr/>
    </dgm:pt>
    <dgm:pt modelId="{469CB7C2-0A20-440F-A420-2C251E0F0C97}" type="pres">
      <dgm:prSet presAssocID="{21231572-EA34-4697-8841-910DED50F2E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053215E-D6AA-4EB1-9B8A-852D515E2CE2}" type="pres">
      <dgm:prSet presAssocID="{21231572-EA34-4697-8841-910DED50F2E1}" presName="descendantText" presStyleLbl="alignAcc1" presStyleIdx="0" presStyleCnt="3">
        <dgm:presLayoutVars>
          <dgm:bulletEnabled val="1"/>
        </dgm:presLayoutVars>
      </dgm:prSet>
      <dgm:spPr/>
    </dgm:pt>
    <dgm:pt modelId="{43CAF9F9-002C-4F47-81CE-EA52015463E1}" type="pres">
      <dgm:prSet presAssocID="{DCDE1C6B-5077-444B-A297-6BB0268CF236}" presName="sp" presStyleCnt="0"/>
      <dgm:spPr/>
    </dgm:pt>
    <dgm:pt modelId="{B45BBE1E-42E4-4DBD-ACCF-7BC2FFF33ED6}" type="pres">
      <dgm:prSet presAssocID="{84D0182A-2F1B-462E-9DE8-335036D11B68}" presName="composite" presStyleCnt="0"/>
      <dgm:spPr/>
    </dgm:pt>
    <dgm:pt modelId="{15250D44-8359-4A01-93C9-78F36EFF2FC5}" type="pres">
      <dgm:prSet presAssocID="{84D0182A-2F1B-462E-9DE8-335036D11B6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1DF1384-A145-4017-822B-1AF9A6229506}" type="pres">
      <dgm:prSet presAssocID="{84D0182A-2F1B-462E-9DE8-335036D11B68}" presName="descendantText" presStyleLbl="alignAcc1" presStyleIdx="1" presStyleCnt="3">
        <dgm:presLayoutVars>
          <dgm:bulletEnabled val="1"/>
        </dgm:presLayoutVars>
      </dgm:prSet>
      <dgm:spPr/>
    </dgm:pt>
    <dgm:pt modelId="{19528B88-AC2D-4932-A9B8-D21FD20A32C8}" type="pres">
      <dgm:prSet presAssocID="{236BFE02-DD6B-4AAD-9659-14BD1E2192C3}" presName="sp" presStyleCnt="0"/>
      <dgm:spPr/>
    </dgm:pt>
    <dgm:pt modelId="{6B93AA88-2A3F-4271-AA00-F717CC502570}" type="pres">
      <dgm:prSet presAssocID="{B452C237-F46E-4436-A98E-6649970CEC79}" presName="composite" presStyleCnt="0"/>
      <dgm:spPr/>
    </dgm:pt>
    <dgm:pt modelId="{18E65CB9-693B-45D1-9D43-6EC08E28EE72}" type="pres">
      <dgm:prSet presAssocID="{B452C237-F46E-4436-A98E-6649970CEC7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9CC2E02-B46A-4220-BCDA-3104D7378DCE}" type="pres">
      <dgm:prSet presAssocID="{B452C237-F46E-4436-A98E-6649970CEC7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318880D-60FC-47A9-B4F9-80C6FB8BD9D4}" type="presOf" srcId="{844F6322-D1A6-4092-A7C3-50338851FFDF}" destId="{81DF1384-A145-4017-822B-1AF9A6229506}" srcOrd="0" destOrd="2" presId="urn:microsoft.com/office/officeart/2005/8/layout/chevron2"/>
    <dgm:cxn modelId="{0D847012-120B-4447-B57D-C5A436A7ED29}" type="presOf" srcId="{7D9BFFE5-25D9-4FFA-BE01-4C64722EDC75}" destId="{6053215E-D6AA-4EB1-9B8A-852D515E2CE2}" srcOrd="0" destOrd="0" presId="urn:microsoft.com/office/officeart/2005/8/layout/chevron2"/>
    <dgm:cxn modelId="{C3149213-B822-4501-8B41-F9B50F7E94AC}" srcId="{2C86083E-EBE9-4C83-9A0B-C59F88BEC411}" destId="{84D0182A-2F1B-462E-9DE8-335036D11B68}" srcOrd="1" destOrd="0" parTransId="{B85E5164-B451-4725-A969-7B2C61782346}" sibTransId="{236BFE02-DD6B-4AAD-9659-14BD1E2192C3}"/>
    <dgm:cxn modelId="{CA90DB19-6919-47CE-A0A5-D628B604D85F}" type="presOf" srcId="{21231572-EA34-4697-8841-910DED50F2E1}" destId="{469CB7C2-0A20-440F-A420-2C251E0F0C97}" srcOrd="0" destOrd="0" presId="urn:microsoft.com/office/officeart/2005/8/layout/chevron2"/>
    <dgm:cxn modelId="{1E3C701F-5A74-476F-84E1-01A28EF5E11B}" type="presOf" srcId="{2EE10B44-2CD0-4555-B9EC-D640585217C4}" destId="{6053215E-D6AA-4EB1-9B8A-852D515E2CE2}" srcOrd="0" destOrd="1" presId="urn:microsoft.com/office/officeart/2005/8/layout/chevron2"/>
    <dgm:cxn modelId="{BCEB8D2B-7058-40D6-A576-9B71B4AA720B}" srcId="{84D0182A-2F1B-462E-9DE8-335036D11B68}" destId="{C3BC5E69-6C20-442A-A37F-DD30BEFEE941}" srcOrd="0" destOrd="0" parTransId="{CDE1E6B3-B535-475F-BE07-E52FB3AF213D}" sibTransId="{2682DB20-1EF6-496E-B56C-4012547365E7}"/>
    <dgm:cxn modelId="{9FCE6E3A-6DC8-45F0-A08F-A65E7D142393}" srcId="{21231572-EA34-4697-8841-910DED50F2E1}" destId="{7D9BFFE5-25D9-4FFA-BE01-4C64722EDC75}" srcOrd="0" destOrd="0" parTransId="{AE62273A-03A7-4C0F-AB0E-142FB0777248}" sibTransId="{F1C24102-9F2B-4B5B-9D7F-9CE844C27A4D}"/>
    <dgm:cxn modelId="{42C88861-EA2D-46FF-A1B6-BAB17CD93759}" srcId="{21231572-EA34-4697-8841-910DED50F2E1}" destId="{2EE10B44-2CD0-4555-B9EC-D640585217C4}" srcOrd="1" destOrd="0" parTransId="{F23BE6AB-DE89-4EDE-806C-044CA1B97D7B}" sibTransId="{088B1C1B-7B9F-4D85-8603-F6E5A6590C85}"/>
    <dgm:cxn modelId="{16E0E96E-A6F6-4963-AD92-47AE0FB4C882}" type="presOf" srcId="{84D0182A-2F1B-462E-9DE8-335036D11B68}" destId="{15250D44-8359-4A01-93C9-78F36EFF2FC5}" srcOrd="0" destOrd="0" presId="urn:microsoft.com/office/officeart/2005/8/layout/chevron2"/>
    <dgm:cxn modelId="{50252851-C7FD-4FF6-AEF7-9BCED62A4A79}" type="presOf" srcId="{C3BC5E69-6C20-442A-A37F-DD30BEFEE941}" destId="{81DF1384-A145-4017-822B-1AF9A6229506}" srcOrd="0" destOrd="0" presId="urn:microsoft.com/office/officeart/2005/8/layout/chevron2"/>
    <dgm:cxn modelId="{23639C53-A4F7-4209-A65C-B3B0A65E10E3}" type="presOf" srcId="{2C86083E-EBE9-4C83-9A0B-C59F88BEC411}" destId="{5A460585-B673-4047-B31A-E41224EF63DE}" srcOrd="0" destOrd="0" presId="urn:microsoft.com/office/officeart/2005/8/layout/chevron2"/>
    <dgm:cxn modelId="{2E3B6578-B612-4E69-A4B8-99266111F91F}" srcId="{84D0182A-2F1B-462E-9DE8-335036D11B68}" destId="{844F6322-D1A6-4092-A7C3-50338851FFDF}" srcOrd="2" destOrd="0" parTransId="{710C00B1-33E7-469B-B4CE-12335DA4A5E9}" sibTransId="{B1CB57CC-66F3-4953-AFCF-F39F8CA1A1FE}"/>
    <dgm:cxn modelId="{CA460B80-E2C1-4052-BD38-BDCDC3F8A338}" type="presOf" srcId="{B452C237-F46E-4436-A98E-6649970CEC79}" destId="{18E65CB9-693B-45D1-9D43-6EC08E28EE72}" srcOrd="0" destOrd="0" presId="urn:microsoft.com/office/officeart/2005/8/layout/chevron2"/>
    <dgm:cxn modelId="{15ABF181-11C3-41C3-9BC2-D473CB9638C5}" srcId="{2C86083E-EBE9-4C83-9A0B-C59F88BEC411}" destId="{21231572-EA34-4697-8841-910DED50F2E1}" srcOrd="0" destOrd="0" parTransId="{599829B1-D856-43DF-8F59-80257FDC1010}" sibTransId="{DCDE1C6B-5077-444B-A297-6BB0268CF236}"/>
    <dgm:cxn modelId="{A74B7483-AFCD-46D8-BF06-F847D57077E0}" srcId="{84D0182A-2F1B-462E-9DE8-335036D11B68}" destId="{A13E848B-BA59-46E9-AD33-9BB8555297FE}" srcOrd="1" destOrd="0" parTransId="{1CAE0BCD-AF0D-4E1B-A51E-9760720471A8}" sibTransId="{10D2DF3F-E7EA-4CD3-9937-BA349810EA19}"/>
    <dgm:cxn modelId="{447859A2-5560-4C84-A608-D107859DFE27}" srcId="{2C86083E-EBE9-4C83-9A0B-C59F88BEC411}" destId="{B452C237-F46E-4436-A98E-6649970CEC79}" srcOrd="2" destOrd="0" parTransId="{F059BE15-E89C-449A-981E-E3563BA15358}" sibTransId="{517F13CA-2600-4F11-A5A5-9FB18BDF73DC}"/>
    <dgm:cxn modelId="{253D32BA-964B-4F54-8588-8920422466B1}" type="presOf" srcId="{95F8660F-1424-4996-B250-6CE98B05304E}" destId="{79CC2E02-B46A-4220-BCDA-3104D7378DCE}" srcOrd="0" destOrd="0" presId="urn:microsoft.com/office/officeart/2005/8/layout/chevron2"/>
    <dgm:cxn modelId="{7D783ACC-4E6F-4311-B489-2EB57BE240BC}" srcId="{B452C237-F46E-4436-A98E-6649970CEC79}" destId="{95F8660F-1424-4996-B250-6CE98B05304E}" srcOrd="0" destOrd="0" parTransId="{7ADA449B-BF18-4EAF-8569-CDDD8A231DAB}" sibTransId="{741BBA5D-3C4A-42E4-B26D-E136C18F382D}"/>
    <dgm:cxn modelId="{945EE5DB-E83A-4E03-AA8F-DE56D76A19C8}" type="presOf" srcId="{A13E848B-BA59-46E9-AD33-9BB8555297FE}" destId="{81DF1384-A145-4017-822B-1AF9A6229506}" srcOrd="0" destOrd="1" presId="urn:microsoft.com/office/officeart/2005/8/layout/chevron2"/>
    <dgm:cxn modelId="{D1D49EEB-417A-41E4-A71C-993F5B976DEB}" type="presParOf" srcId="{5A460585-B673-4047-B31A-E41224EF63DE}" destId="{F68E4FFB-CDA1-4448-BD5D-A9337C27F7F1}" srcOrd="0" destOrd="0" presId="urn:microsoft.com/office/officeart/2005/8/layout/chevron2"/>
    <dgm:cxn modelId="{8D7F89F3-54BD-4F65-BC45-08A5B45E80D1}" type="presParOf" srcId="{F68E4FFB-CDA1-4448-BD5D-A9337C27F7F1}" destId="{469CB7C2-0A20-440F-A420-2C251E0F0C97}" srcOrd="0" destOrd="0" presId="urn:microsoft.com/office/officeart/2005/8/layout/chevron2"/>
    <dgm:cxn modelId="{D77E1B72-D3AC-4907-9CDF-E9E188934EE6}" type="presParOf" srcId="{F68E4FFB-CDA1-4448-BD5D-A9337C27F7F1}" destId="{6053215E-D6AA-4EB1-9B8A-852D515E2CE2}" srcOrd="1" destOrd="0" presId="urn:microsoft.com/office/officeart/2005/8/layout/chevron2"/>
    <dgm:cxn modelId="{C7BD503D-5B85-4C80-A116-2CDD9A8AC8B9}" type="presParOf" srcId="{5A460585-B673-4047-B31A-E41224EF63DE}" destId="{43CAF9F9-002C-4F47-81CE-EA52015463E1}" srcOrd="1" destOrd="0" presId="urn:microsoft.com/office/officeart/2005/8/layout/chevron2"/>
    <dgm:cxn modelId="{A6C235F0-AC7D-4890-B1F1-77FDA8756158}" type="presParOf" srcId="{5A460585-B673-4047-B31A-E41224EF63DE}" destId="{B45BBE1E-42E4-4DBD-ACCF-7BC2FFF33ED6}" srcOrd="2" destOrd="0" presId="urn:microsoft.com/office/officeart/2005/8/layout/chevron2"/>
    <dgm:cxn modelId="{67DABEDA-E2FB-46D1-8051-AEF92615B260}" type="presParOf" srcId="{B45BBE1E-42E4-4DBD-ACCF-7BC2FFF33ED6}" destId="{15250D44-8359-4A01-93C9-78F36EFF2FC5}" srcOrd="0" destOrd="0" presId="urn:microsoft.com/office/officeart/2005/8/layout/chevron2"/>
    <dgm:cxn modelId="{6D8B9EC7-37C2-4B2E-B40B-4DE55C6F106D}" type="presParOf" srcId="{B45BBE1E-42E4-4DBD-ACCF-7BC2FFF33ED6}" destId="{81DF1384-A145-4017-822B-1AF9A6229506}" srcOrd="1" destOrd="0" presId="urn:microsoft.com/office/officeart/2005/8/layout/chevron2"/>
    <dgm:cxn modelId="{BAF5550F-2E55-4A11-A966-A2D4091A3E1D}" type="presParOf" srcId="{5A460585-B673-4047-B31A-E41224EF63DE}" destId="{19528B88-AC2D-4932-A9B8-D21FD20A32C8}" srcOrd="3" destOrd="0" presId="urn:microsoft.com/office/officeart/2005/8/layout/chevron2"/>
    <dgm:cxn modelId="{E6B27627-393E-412D-A41B-7EF2D0A4009B}" type="presParOf" srcId="{5A460585-B673-4047-B31A-E41224EF63DE}" destId="{6B93AA88-2A3F-4271-AA00-F717CC502570}" srcOrd="4" destOrd="0" presId="urn:microsoft.com/office/officeart/2005/8/layout/chevron2"/>
    <dgm:cxn modelId="{86B8ED4C-A953-4A43-8BBB-9F14C6F215E6}" type="presParOf" srcId="{6B93AA88-2A3F-4271-AA00-F717CC502570}" destId="{18E65CB9-693B-45D1-9D43-6EC08E28EE72}" srcOrd="0" destOrd="0" presId="urn:microsoft.com/office/officeart/2005/8/layout/chevron2"/>
    <dgm:cxn modelId="{4E379D3C-F3AA-4824-8518-11D2083266B3}" type="presParOf" srcId="{6B93AA88-2A3F-4271-AA00-F717CC502570}" destId="{79CC2E02-B46A-4220-BCDA-3104D7378D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28C3C-34FC-4BCB-ABFD-D4F8ADC42CF7}">
      <dsp:nvSpPr>
        <dsp:cNvPr id="0" name=""/>
        <dsp:cNvSpPr/>
      </dsp:nvSpPr>
      <dsp:spPr>
        <a:xfrm>
          <a:off x="9533" y="3685024"/>
          <a:ext cx="5549770" cy="2219908"/>
        </a:xfrm>
        <a:prstGeom prst="chevron">
          <a:avLst/>
        </a:prstGeom>
        <a:solidFill>
          <a:schemeClr val="tx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2022" tIns="57341" rIns="57341" bIns="5734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/>
            <a:t>Registration</a:t>
          </a:r>
        </a:p>
      </dsp:txBody>
      <dsp:txXfrm>
        <a:off x="1119487" y="3685024"/>
        <a:ext cx="3329862" cy="2219908"/>
      </dsp:txXfrm>
    </dsp:sp>
    <dsp:sp modelId="{952E7CDA-1626-40C5-9F22-2CEA7BA3FDEC}">
      <dsp:nvSpPr>
        <dsp:cNvPr id="0" name=""/>
        <dsp:cNvSpPr/>
      </dsp:nvSpPr>
      <dsp:spPr>
        <a:xfrm>
          <a:off x="5004327" y="3685024"/>
          <a:ext cx="5549770" cy="2219908"/>
        </a:xfrm>
        <a:prstGeom prst="chevron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2022" tIns="57341" rIns="57341" bIns="5734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/>
            <a:t>Pre-</a:t>
          </a:r>
          <a:r>
            <a:rPr lang="fr-FR" sz="4300" kern="1200" dirty="0" err="1"/>
            <a:t>Projectathon</a:t>
          </a:r>
          <a:r>
            <a:rPr lang="fr-FR" sz="4300" kern="1200" dirty="0"/>
            <a:t> Tests</a:t>
          </a:r>
        </a:p>
      </dsp:txBody>
      <dsp:txXfrm>
        <a:off x="6114281" y="3685024"/>
        <a:ext cx="3329862" cy="2219908"/>
      </dsp:txXfrm>
    </dsp:sp>
    <dsp:sp modelId="{525E8708-F45E-46BA-B95D-0992B99E2B0A}">
      <dsp:nvSpPr>
        <dsp:cNvPr id="0" name=""/>
        <dsp:cNvSpPr/>
      </dsp:nvSpPr>
      <dsp:spPr>
        <a:xfrm>
          <a:off x="9999120" y="3685024"/>
          <a:ext cx="5549770" cy="2219908"/>
        </a:xfrm>
        <a:prstGeom prst="chevron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2022" tIns="57341" rIns="57341" bIns="5734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/>
            <a:t>Connectivity Tests</a:t>
          </a:r>
        </a:p>
      </dsp:txBody>
      <dsp:txXfrm>
        <a:off x="11109074" y="3685024"/>
        <a:ext cx="3329862" cy="2219908"/>
      </dsp:txXfrm>
    </dsp:sp>
    <dsp:sp modelId="{8CFA4ED8-6947-4612-B932-741A9F7F383C}">
      <dsp:nvSpPr>
        <dsp:cNvPr id="0" name=""/>
        <dsp:cNvSpPr/>
      </dsp:nvSpPr>
      <dsp:spPr>
        <a:xfrm>
          <a:off x="14993914" y="3685024"/>
          <a:ext cx="5549770" cy="2219908"/>
        </a:xfrm>
        <a:prstGeom prst="chevron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2022" tIns="57341" rIns="57341" bIns="57341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300" kern="1200" dirty="0" err="1"/>
            <a:t>Projectathon</a:t>
          </a:r>
          <a:endParaRPr lang="fr-FR" sz="4300" kern="1200" dirty="0"/>
        </a:p>
      </dsp:txBody>
      <dsp:txXfrm>
        <a:off x="16103868" y="3685024"/>
        <a:ext cx="3329862" cy="2219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B596A-773E-422F-989D-07F493B62B16}">
      <dsp:nvSpPr>
        <dsp:cNvPr id="0" name=""/>
        <dsp:cNvSpPr/>
      </dsp:nvSpPr>
      <dsp:spPr>
        <a:xfrm>
          <a:off x="5031" y="0"/>
          <a:ext cx="6129469" cy="1490436"/>
        </a:xfrm>
        <a:prstGeom prst="chevron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February</a:t>
          </a:r>
        </a:p>
      </dsp:txBody>
      <dsp:txXfrm>
        <a:off x="750249" y="0"/>
        <a:ext cx="4639033" cy="1490436"/>
      </dsp:txXfrm>
    </dsp:sp>
    <dsp:sp modelId="{CDD3E7DD-BB65-4C96-AF46-E2DF8401DA1E}">
      <dsp:nvSpPr>
        <dsp:cNvPr id="0" name=""/>
        <dsp:cNvSpPr/>
      </dsp:nvSpPr>
      <dsp:spPr>
        <a:xfrm>
          <a:off x="5521553" y="0"/>
          <a:ext cx="6129469" cy="1490436"/>
        </a:xfrm>
        <a:prstGeom prst="chevron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March</a:t>
          </a:r>
        </a:p>
      </dsp:txBody>
      <dsp:txXfrm>
        <a:off x="6266771" y="0"/>
        <a:ext cx="4639033" cy="1490436"/>
      </dsp:txXfrm>
    </dsp:sp>
    <dsp:sp modelId="{BA99AE4A-E399-4334-8E45-94E7CD121120}">
      <dsp:nvSpPr>
        <dsp:cNvPr id="0" name=""/>
        <dsp:cNvSpPr/>
      </dsp:nvSpPr>
      <dsp:spPr>
        <a:xfrm>
          <a:off x="11038075" y="0"/>
          <a:ext cx="6129469" cy="1490436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solidFill>
                <a:srgbClr val="FFFFFF"/>
              </a:solidFill>
              <a:latin typeface="Arial"/>
              <a:cs typeface="Arial"/>
              <a:sym typeface="Arial"/>
            </a:rPr>
            <a:t>April</a:t>
          </a:r>
          <a:endParaRPr lang="fr-FR" sz="3200" kern="1200" dirty="0"/>
        </a:p>
      </dsp:txBody>
      <dsp:txXfrm>
        <a:off x="11783293" y="0"/>
        <a:ext cx="4639033" cy="14904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9CB7C2-0A20-440F-A420-2C251E0F0C97}">
      <dsp:nvSpPr>
        <dsp:cNvPr id="0" name=""/>
        <dsp:cNvSpPr/>
      </dsp:nvSpPr>
      <dsp:spPr>
        <a:xfrm rot="5400000">
          <a:off x="-475255" y="478002"/>
          <a:ext cx="3168368" cy="2217858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i="0" kern="1200"/>
            <a:t>Objectives</a:t>
          </a:r>
          <a:endParaRPr lang="fr-FR" sz="3300" kern="1200"/>
        </a:p>
      </dsp:txBody>
      <dsp:txXfrm rot="-5400000">
        <a:off x="0" y="1111676"/>
        <a:ext cx="2217858" cy="950510"/>
      </dsp:txXfrm>
    </dsp:sp>
    <dsp:sp modelId="{6053215E-D6AA-4EB1-9B8A-852D515E2CE2}">
      <dsp:nvSpPr>
        <dsp:cNvPr id="0" name=""/>
        <dsp:cNvSpPr/>
      </dsp:nvSpPr>
      <dsp:spPr>
        <a:xfrm rot="5400000">
          <a:off x="9845673" y="-7625068"/>
          <a:ext cx="2059439" cy="1731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Support the technical team by answering questions from participants about the interoperability specifications</a:t>
          </a:r>
          <a:endParaRPr lang="fr-FR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Verify the test cases and grade them</a:t>
          </a:r>
          <a:endParaRPr lang="fr-FR" sz="4100" kern="1200"/>
        </a:p>
      </dsp:txBody>
      <dsp:txXfrm rot="-5400000">
        <a:off x="2217858" y="103281"/>
        <a:ext cx="17214536" cy="1858371"/>
      </dsp:txXfrm>
    </dsp:sp>
    <dsp:sp modelId="{15250D44-8359-4A01-93C9-78F36EFF2FC5}">
      <dsp:nvSpPr>
        <dsp:cNvPr id="0" name=""/>
        <dsp:cNvSpPr/>
      </dsp:nvSpPr>
      <dsp:spPr>
        <a:xfrm rot="5400000">
          <a:off x="-475255" y="3460661"/>
          <a:ext cx="3168368" cy="2217858"/>
        </a:xfrm>
        <a:prstGeom prst="chevron">
          <a:avLst/>
        </a:prstGeom>
        <a:solidFill>
          <a:schemeClr val="accent1">
            <a:shade val="50000"/>
            <a:hueOff val="507423"/>
            <a:satOff val="0"/>
            <a:lumOff val="32202"/>
            <a:alphaOff val="0"/>
          </a:schemeClr>
        </a:solidFill>
        <a:ln w="25400" cap="flat" cmpd="sng" algn="ctr">
          <a:solidFill>
            <a:schemeClr val="accent1">
              <a:shade val="50000"/>
              <a:hueOff val="507423"/>
              <a:satOff val="0"/>
              <a:lumOff val="3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i="0" kern="1200"/>
            <a:t>Who</a:t>
          </a:r>
          <a:endParaRPr lang="fr-FR" sz="3300" kern="1200"/>
        </a:p>
      </dsp:txBody>
      <dsp:txXfrm rot="-5400000">
        <a:off x="0" y="4094335"/>
        <a:ext cx="2217858" cy="950510"/>
      </dsp:txXfrm>
    </dsp:sp>
    <dsp:sp modelId="{81DF1384-A145-4017-822B-1AF9A6229506}">
      <dsp:nvSpPr>
        <dsp:cNvPr id="0" name=""/>
        <dsp:cNvSpPr/>
      </dsp:nvSpPr>
      <dsp:spPr>
        <a:xfrm rot="5400000">
          <a:off x="9845673" y="-4642408"/>
          <a:ext cx="2059439" cy="1731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507423"/>
              <a:satOff val="0"/>
              <a:lumOff val="3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Volunteers with experience in health care standards</a:t>
          </a:r>
          <a:endParaRPr lang="fr-FR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May have knowledge on IHE</a:t>
          </a:r>
          <a:endParaRPr lang="fr-FR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No conflict of interest (shall not work for an implementer)</a:t>
          </a:r>
          <a:endParaRPr lang="fr-FR" sz="4100" kern="1200"/>
        </a:p>
      </dsp:txBody>
      <dsp:txXfrm rot="-5400000">
        <a:off x="2217858" y="3085941"/>
        <a:ext cx="17214536" cy="1858371"/>
      </dsp:txXfrm>
    </dsp:sp>
    <dsp:sp modelId="{18E65CB9-693B-45D1-9D43-6EC08E28EE72}">
      <dsp:nvSpPr>
        <dsp:cNvPr id="0" name=""/>
        <dsp:cNvSpPr/>
      </dsp:nvSpPr>
      <dsp:spPr>
        <a:xfrm rot="5400000">
          <a:off x="-475255" y="6443321"/>
          <a:ext cx="3168368" cy="2217858"/>
        </a:xfrm>
        <a:prstGeom prst="chevron">
          <a:avLst/>
        </a:prstGeom>
        <a:solidFill>
          <a:schemeClr val="accent1">
            <a:shade val="50000"/>
            <a:hueOff val="507423"/>
            <a:satOff val="0"/>
            <a:lumOff val="32202"/>
            <a:alphaOff val="0"/>
          </a:schemeClr>
        </a:solidFill>
        <a:ln w="25400" cap="flat" cmpd="sng" algn="ctr">
          <a:solidFill>
            <a:schemeClr val="accent1">
              <a:shade val="50000"/>
              <a:hueOff val="507423"/>
              <a:satOff val="0"/>
              <a:lumOff val="3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300" b="1" i="0" kern="1200"/>
            <a:t>How</a:t>
          </a:r>
          <a:endParaRPr lang="fr-FR" sz="3300" kern="1200"/>
        </a:p>
      </dsp:txBody>
      <dsp:txXfrm rot="-5400000">
        <a:off x="0" y="7076995"/>
        <a:ext cx="2217858" cy="950510"/>
      </dsp:txXfrm>
    </dsp:sp>
    <dsp:sp modelId="{79CC2E02-B46A-4220-BCDA-3104D7378DCE}">
      <dsp:nvSpPr>
        <dsp:cNvPr id="0" name=""/>
        <dsp:cNvSpPr/>
      </dsp:nvSpPr>
      <dsp:spPr>
        <a:xfrm rot="5400000">
          <a:off x="9845673" y="-1659749"/>
          <a:ext cx="2059439" cy="1731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507423"/>
              <a:satOff val="0"/>
              <a:lumOff val="3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4100" b="0" i="0" kern="1200"/>
            <a:t>Monitors will be selected based on their skills and the number of registered systems by March 14th </a:t>
          </a:r>
          <a:endParaRPr lang="fr-FR" sz="4100" kern="1200"/>
        </a:p>
      </dsp:txBody>
      <dsp:txXfrm rot="-5400000">
        <a:off x="2217858" y="6068600"/>
        <a:ext cx="17214536" cy="1858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2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014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8013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1739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837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20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29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504631" y="12908068"/>
            <a:ext cx="376505" cy="33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341325" y="6988475"/>
            <a:ext cx="21971100" cy="18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600"/>
              <a:buFont typeface="Calibri"/>
              <a:buNone/>
              <a:defRPr sz="116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 idx="2"/>
          </p:nvPr>
        </p:nvSpPr>
        <p:spPr>
          <a:xfrm>
            <a:off x="1341325" y="10270912"/>
            <a:ext cx="21971100" cy="11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">
  <p:cSld name="TITLE_AND_BODY_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8467" y="-12867"/>
            <a:ext cx="24400800" cy="2662500"/>
          </a:xfrm>
          <a:prstGeom prst="rect">
            <a:avLst/>
          </a:prstGeom>
          <a:solidFill>
            <a:srgbClr val="FF000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" name="Google Shape;23;p4" descr="Immagin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36941" y="416315"/>
            <a:ext cx="3781322" cy="180400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22682431" y="12908068"/>
            <a:ext cx="3765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58375" y="489225"/>
            <a:ext cx="17690700" cy="1959600"/>
          </a:xfrm>
          <a:prstGeom prst="rect">
            <a:avLst/>
          </a:prstGeom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9pPr>
          </a:lstStyle>
          <a:p>
            <a:endParaRPr/>
          </a:p>
        </p:txBody>
      </p:sp>
      <p:pic>
        <p:nvPicPr>
          <p:cNvPr id="7" name="Google Shape;398;p22">
            <a:extLst>
              <a:ext uri="{FF2B5EF4-FFF2-40B4-BE49-F238E27FC236}">
                <a16:creationId xmlns:a16="http://schemas.microsoft.com/office/drawing/2014/main" id="{AE616E4A-FC04-4E3C-B2C3-37BB36A7187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58375" y="12722944"/>
            <a:ext cx="1287953" cy="50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00;p22">
            <a:extLst>
              <a:ext uri="{FF2B5EF4-FFF2-40B4-BE49-F238E27FC236}">
                <a16:creationId xmlns:a16="http://schemas.microsoft.com/office/drawing/2014/main" id="{E6E7808F-9A98-47C2-970C-A76FB0EDB3C1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858531" y="12618951"/>
            <a:ext cx="709218" cy="71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99;p22" descr="IDB - 2020 Call for Proposals | eTrade for all">
            <a:extLst>
              <a:ext uri="{FF2B5EF4-FFF2-40B4-BE49-F238E27FC236}">
                <a16:creationId xmlns:a16="http://schemas.microsoft.com/office/drawing/2014/main" id="{954DA005-6918-4EE6-91B8-3A2DA07F093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l="5668" t="67176" r="60886" b="4149"/>
          <a:stretch/>
        </p:blipFill>
        <p:spPr>
          <a:xfrm>
            <a:off x="2779952" y="12632968"/>
            <a:ext cx="1202525" cy="6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10" descr="Logotipo&#10;&#10;Descripción generada automáticamente">
            <a:extLst>
              <a:ext uri="{FF2B5EF4-FFF2-40B4-BE49-F238E27FC236}">
                <a16:creationId xmlns:a16="http://schemas.microsoft.com/office/drawing/2014/main" id="{24179663-CE68-4CB4-8F37-82141994759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94680" y="12685892"/>
            <a:ext cx="1207367" cy="581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2 columns">
  <p:cSld name="TITLE_AND_BODY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-8467" y="-12867"/>
            <a:ext cx="24400800" cy="2662500"/>
          </a:xfrm>
          <a:prstGeom prst="rect">
            <a:avLst/>
          </a:prstGeom>
          <a:solidFill>
            <a:srgbClr val="FF000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" name="Google Shape;28;p5" descr="Immagin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36941" y="416315"/>
            <a:ext cx="3781322" cy="180400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1447600" y="3623750"/>
            <a:ext cx="10048500" cy="3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7683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500"/>
              <a:buFont typeface="Calibri"/>
              <a:buChar char="●"/>
              <a:defRPr sz="85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22682431" y="12908068"/>
            <a:ext cx="3765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12797050" y="3623750"/>
            <a:ext cx="10419600" cy="3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7683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500"/>
              <a:buFont typeface="Calibri"/>
              <a:buChar char="●"/>
              <a:defRPr sz="85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358375" y="489225"/>
            <a:ext cx="17690700" cy="1959600"/>
          </a:xfrm>
          <a:prstGeom prst="rect">
            <a:avLst/>
          </a:prstGeom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9pPr>
          </a:lstStyle>
          <a:p>
            <a:endParaRPr/>
          </a:p>
        </p:txBody>
      </p:sp>
      <p:pic>
        <p:nvPicPr>
          <p:cNvPr id="9" name="Google Shape;398;p22">
            <a:extLst>
              <a:ext uri="{FF2B5EF4-FFF2-40B4-BE49-F238E27FC236}">
                <a16:creationId xmlns:a16="http://schemas.microsoft.com/office/drawing/2014/main" id="{DFF09343-017B-4F38-8D23-40259E4209D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58375" y="12722944"/>
            <a:ext cx="1287953" cy="50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00;p22">
            <a:extLst>
              <a:ext uri="{FF2B5EF4-FFF2-40B4-BE49-F238E27FC236}">
                <a16:creationId xmlns:a16="http://schemas.microsoft.com/office/drawing/2014/main" id="{9334E360-6F82-47D3-962E-36AD55B49D8D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858531" y="12618951"/>
            <a:ext cx="709218" cy="71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99;p22" descr="IDB - 2020 Call for Proposals | eTrade for all">
            <a:extLst>
              <a:ext uri="{FF2B5EF4-FFF2-40B4-BE49-F238E27FC236}">
                <a16:creationId xmlns:a16="http://schemas.microsoft.com/office/drawing/2014/main" id="{921165C5-FB84-40A0-A6A5-068732D4D2DF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l="5668" t="67176" r="60886" b="4149"/>
          <a:stretch/>
        </p:blipFill>
        <p:spPr>
          <a:xfrm>
            <a:off x="2779952" y="12632968"/>
            <a:ext cx="1202525" cy="6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0" descr="Logotipo&#10;&#10;Descripción generada automáticamente">
            <a:extLst>
              <a:ext uri="{FF2B5EF4-FFF2-40B4-BE49-F238E27FC236}">
                <a16:creationId xmlns:a16="http://schemas.microsoft.com/office/drawing/2014/main" id="{A92AB1DA-B434-4BCE-A13E-7D67EE7B1F5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94680" y="12685892"/>
            <a:ext cx="1207367" cy="5813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one column" type="tx">
  <p:cSld name="Text one column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8467" y="-12867"/>
            <a:ext cx="24400800" cy="2662500"/>
          </a:xfrm>
          <a:prstGeom prst="rect">
            <a:avLst/>
          </a:prstGeom>
          <a:solidFill>
            <a:srgbClr val="FF000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" name="Google Shape;17;p3" descr="Immagin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36941" y="416315"/>
            <a:ext cx="3781322" cy="18040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2057200" y="3699950"/>
            <a:ext cx="20625000" cy="3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76835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500"/>
              <a:buFont typeface="Calibri"/>
              <a:buChar char="●"/>
              <a:defRPr sz="85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577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22682431" y="12908068"/>
            <a:ext cx="376505" cy="33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58375" y="489225"/>
            <a:ext cx="17690700" cy="1959600"/>
          </a:xfrm>
          <a:prstGeom prst="rect">
            <a:avLst/>
          </a:prstGeom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9pPr>
          </a:lstStyle>
          <a:p>
            <a:endParaRPr/>
          </a:p>
        </p:txBody>
      </p:sp>
      <p:pic>
        <p:nvPicPr>
          <p:cNvPr id="8" name="Google Shape;398;p22">
            <a:extLst>
              <a:ext uri="{FF2B5EF4-FFF2-40B4-BE49-F238E27FC236}">
                <a16:creationId xmlns:a16="http://schemas.microsoft.com/office/drawing/2014/main" id="{B00279A8-E7B5-4148-B3F9-4F0993E8F0B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58375" y="12722944"/>
            <a:ext cx="1287953" cy="50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00;p22">
            <a:extLst>
              <a:ext uri="{FF2B5EF4-FFF2-40B4-BE49-F238E27FC236}">
                <a16:creationId xmlns:a16="http://schemas.microsoft.com/office/drawing/2014/main" id="{F6414977-329F-4790-97C7-1AC578D3DD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858531" y="12618951"/>
            <a:ext cx="709218" cy="71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99;p22" descr="IDB - 2020 Call for Proposals | eTrade for all">
            <a:extLst>
              <a:ext uri="{FF2B5EF4-FFF2-40B4-BE49-F238E27FC236}">
                <a16:creationId xmlns:a16="http://schemas.microsoft.com/office/drawing/2014/main" id="{EE219976-07B5-4E30-AEB2-0F5C9FC9BB4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l="5668" t="67176" r="60886" b="4149"/>
          <a:stretch/>
        </p:blipFill>
        <p:spPr>
          <a:xfrm>
            <a:off x="2779952" y="12632968"/>
            <a:ext cx="1202525" cy="6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0307D692-013E-479C-A69F-074EE75496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94680" y="12685892"/>
            <a:ext cx="1207367" cy="58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5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mpty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63521" y="371226"/>
            <a:ext cx="16342663" cy="73841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95945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8978E37-4751-9B45-8C59-392C971B8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521" y="371226"/>
            <a:ext cx="16342663" cy="73841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6" name="Segnaposto testo 9">
            <a:extLst>
              <a:ext uri="{FF2B5EF4-FFF2-40B4-BE49-F238E27FC236}">
                <a16:creationId xmlns:a16="http://schemas.microsoft.com/office/drawing/2014/main" id="{E72CE675-5FAF-DD49-885D-9641965123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</p:spTree>
    <p:extLst>
      <p:ext uri="{BB962C8B-B14F-4D97-AF65-F5344CB8AC3E}">
        <p14:creationId xmlns:p14="http://schemas.microsoft.com/office/powerpoint/2010/main" val="123965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8978E37-4751-9B45-8C59-392C971B8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521" y="371226"/>
            <a:ext cx="16342663" cy="73841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6" name="Segnaposto testo 9">
            <a:extLst>
              <a:ext uri="{FF2B5EF4-FFF2-40B4-BE49-F238E27FC236}">
                <a16:creationId xmlns:a16="http://schemas.microsoft.com/office/drawing/2014/main" id="{E72CE675-5FAF-DD49-885D-9641965123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BCDD7C-E402-DF4B-AA36-06748205B62C}"/>
              </a:ext>
            </a:extLst>
          </p:cNvPr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1123159" y="3311080"/>
            <a:ext cx="22133718" cy="831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642938" indent="-642938">
              <a:buSzPct val="160000"/>
              <a:buFont typeface="Arial" panose="020B0604020202020204" pitchFamily="34" charset="0"/>
              <a:buChar char="•"/>
              <a:defRPr lang="fr-FR" dirty="0"/>
            </a:lvl1pPr>
            <a:lvl2pPr>
              <a:defRPr lang="fr-FR" sz="4500" dirty="0"/>
            </a:lvl2pPr>
            <a:lvl3pPr>
              <a:defRPr lang="fr-FR" dirty="0"/>
            </a:lvl3pPr>
            <a:lvl4pPr>
              <a:defRPr lang="fr-FR" sz="3375" dirty="0"/>
            </a:lvl4pPr>
            <a:lvl5pPr>
              <a:defRPr lang="fr-FR" sz="3375" dirty="0"/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fr-FR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639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924845" y="5496223"/>
            <a:ext cx="20728780" cy="2723554"/>
          </a:xfrm>
          <a:prstGeom prst="rect">
            <a:avLst/>
          </a:prstGeom>
        </p:spPr>
        <p:txBody>
          <a:bodyPr anchor="ctr"/>
          <a:lstStyle>
            <a:lvl1pPr algn="ctr">
              <a:defRPr sz="7500" b="1" cap="all"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Segnaposto testo 10">
            <a:extLst>
              <a:ext uri="{FF2B5EF4-FFF2-40B4-BE49-F238E27FC236}">
                <a16:creationId xmlns:a16="http://schemas.microsoft.com/office/drawing/2014/main" id="{22BFFA47-F287-0842-985B-4C6CA18EB3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16386" y="389130"/>
            <a:ext cx="15537658" cy="738188"/>
          </a:xfrm>
        </p:spPr>
        <p:txBody>
          <a:bodyPr>
            <a:normAutofit/>
          </a:bodyPr>
          <a:lstStyle>
            <a:lvl1pPr marL="0" indent="0">
              <a:buNone/>
              <a:defRPr sz="3375" b="1"/>
            </a:lvl1pPr>
          </a:lstStyle>
          <a:p>
            <a:r>
              <a:rPr lang="fr-FR" kern="0" dirty="0"/>
              <a:t>Click </a:t>
            </a:r>
            <a:r>
              <a:rPr lang="fr-FR" kern="0" dirty="0" err="1"/>
              <a:t>here</a:t>
            </a:r>
            <a:r>
              <a:rPr lang="fr-FR" kern="0" dirty="0"/>
              <a:t> to </a:t>
            </a:r>
            <a:r>
              <a:rPr lang="fr-FR" kern="0" dirty="0" err="1"/>
              <a:t>modify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37786072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63521" y="371226"/>
            <a:ext cx="16342663" cy="738416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123158" y="3528681"/>
            <a:ext cx="10874375" cy="915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>
              <a:buSzPct val="160000"/>
              <a:buFont typeface="Arial" panose="020B0604020202020204" pitchFamily="34" charset="0"/>
              <a:buChar char="•"/>
            </a:pPr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2378534" y="3528681"/>
            <a:ext cx="10878343" cy="915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>
              <a:buSzPct val="160000"/>
              <a:buFont typeface="Arial" panose="020B0604020202020204" pitchFamily="34" charset="0"/>
              <a:buChar char="•"/>
            </a:pPr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7" name="Segnaposto testo 9">
            <a:extLst>
              <a:ext uri="{FF2B5EF4-FFF2-40B4-BE49-F238E27FC236}">
                <a16:creationId xmlns:a16="http://schemas.microsoft.com/office/drawing/2014/main" id="{6A894C29-856F-8748-8C87-ACC8A10793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</p:spTree>
    <p:extLst>
      <p:ext uri="{BB962C8B-B14F-4D97-AF65-F5344CB8AC3E}">
        <p14:creationId xmlns:p14="http://schemas.microsoft.com/office/powerpoint/2010/main" val="123776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legen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3BACF069-9351-6C4A-9ACE-D612AF4C22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18409" y="3374948"/>
            <a:ext cx="8024813" cy="1616126"/>
          </a:xfrm>
          <a:prstGeom prst="rect">
            <a:avLst/>
          </a:prstGeom>
        </p:spPr>
        <p:txBody>
          <a:bodyPr anchor="ctr"/>
          <a:lstStyle>
            <a:lvl1pPr algn="l">
              <a:defRPr sz="3750" b="1"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0268264" y="3358358"/>
            <a:ext cx="12897333" cy="910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fr-FR" dirty="0"/>
            </a:lvl1pPr>
            <a:lvl2pPr>
              <a:defRPr lang="fr-FR" dirty="0"/>
            </a:lvl2pPr>
            <a:lvl3pPr>
              <a:defRPr lang="fr-FR" dirty="0"/>
            </a:lvl3pPr>
            <a:lvl4pPr>
              <a:defRPr lang="fr-FR" dirty="0"/>
            </a:lvl4pPr>
            <a:lvl5pPr>
              <a:defRPr lang="fr-FR" dirty="0"/>
            </a:lvl5pPr>
          </a:lstStyle>
          <a:p>
            <a:pPr lvl="0">
              <a:buSzPct val="160000"/>
              <a:buFont typeface="Arial" panose="020B0604020202020204" pitchFamily="34" charset="0"/>
              <a:buChar char="•"/>
            </a:pPr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218409" y="5463812"/>
            <a:ext cx="8024813" cy="6996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25" baseline="0">
                <a:solidFill>
                  <a:schemeClr val="accent6"/>
                </a:solidFill>
              </a:defRPr>
            </a:lvl1pPr>
            <a:lvl2pPr marL="857250" indent="0">
              <a:buNone/>
              <a:defRPr sz="2250"/>
            </a:lvl2pPr>
            <a:lvl3pPr marL="1714500" indent="0">
              <a:buNone/>
              <a:defRPr sz="1875"/>
            </a:lvl3pPr>
            <a:lvl4pPr marL="2571750" indent="0">
              <a:buNone/>
              <a:defRPr sz="1688"/>
            </a:lvl4pPr>
            <a:lvl5pPr marL="3429000" indent="0">
              <a:buNone/>
              <a:defRPr sz="1688"/>
            </a:lvl5pPr>
            <a:lvl6pPr marL="4286250" indent="0">
              <a:buNone/>
              <a:defRPr sz="1688"/>
            </a:lvl6pPr>
            <a:lvl7pPr marL="5143500" indent="0">
              <a:buNone/>
              <a:defRPr sz="1688"/>
            </a:lvl7pPr>
            <a:lvl8pPr marL="6000750" indent="0">
              <a:buNone/>
              <a:defRPr sz="1688"/>
            </a:lvl8pPr>
            <a:lvl9pPr marL="6858000" indent="0">
              <a:buNone/>
              <a:defRPr sz="1688"/>
            </a:lvl9pPr>
          </a:lstStyle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7C70C1B-0C7A-4F45-9F30-BC3DB1760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16386" y="389130"/>
            <a:ext cx="15537658" cy="738188"/>
          </a:xfrm>
        </p:spPr>
        <p:txBody>
          <a:bodyPr>
            <a:normAutofit/>
          </a:bodyPr>
          <a:lstStyle>
            <a:lvl1pPr marL="0" indent="0">
              <a:buNone/>
              <a:defRPr sz="3375" b="1"/>
            </a:lvl1pPr>
          </a:lstStyle>
          <a:p>
            <a:r>
              <a:rPr lang="fr-FR" kern="0" dirty="0"/>
              <a:t>Click </a:t>
            </a:r>
            <a:r>
              <a:rPr lang="fr-FR" kern="0" dirty="0" err="1"/>
              <a:t>here</a:t>
            </a:r>
            <a:r>
              <a:rPr lang="fr-FR" kern="0" dirty="0"/>
              <a:t> to </a:t>
            </a:r>
            <a:r>
              <a:rPr lang="fr-FR" kern="0" dirty="0" err="1"/>
              <a:t>modify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84813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legen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 hasCustomPrompt="1"/>
          </p:nvPr>
        </p:nvSpPr>
        <p:spPr>
          <a:xfrm>
            <a:off x="4778376" y="3667907"/>
            <a:ext cx="14632783" cy="75735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 i="1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857250" indent="0">
              <a:buNone/>
              <a:defRPr sz="5250"/>
            </a:lvl2pPr>
            <a:lvl3pPr marL="1714500" indent="0">
              <a:buNone/>
              <a:defRPr sz="4500"/>
            </a:lvl3pPr>
            <a:lvl4pPr marL="2571750" indent="0">
              <a:buNone/>
              <a:defRPr sz="3750"/>
            </a:lvl4pPr>
            <a:lvl5pPr marL="3429000" indent="0">
              <a:buNone/>
              <a:defRPr sz="3750"/>
            </a:lvl5pPr>
            <a:lvl6pPr marL="4286250" indent="0">
              <a:buNone/>
              <a:defRPr sz="3750"/>
            </a:lvl6pPr>
            <a:lvl7pPr marL="5143500" indent="0">
              <a:buNone/>
              <a:defRPr sz="3750"/>
            </a:lvl7pPr>
            <a:lvl8pPr marL="6000750" indent="0">
              <a:buNone/>
              <a:defRPr sz="3750"/>
            </a:lvl8pPr>
            <a:lvl9pPr marL="6858000" indent="0">
              <a:buNone/>
              <a:defRPr sz="3750"/>
            </a:lvl9pPr>
          </a:lstStyle>
          <a:p>
            <a:pPr lvl="0"/>
            <a:r>
              <a:rPr lang="fr-FR" noProof="0" dirty="0"/>
              <a:t>Image area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778376" y="11627025"/>
            <a:ext cx="14632783" cy="6075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25"/>
            </a:lvl1pPr>
            <a:lvl2pPr marL="857250" indent="0">
              <a:buNone/>
              <a:defRPr sz="2250"/>
            </a:lvl2pPr>
            <a:lvl3pPr marL="1714500" indent="0">
              <a:buNone/>
              <a:defRPr sz="1875"/>
            </a:lvl3pPr>
            <a:lvl4pPr marL="2571750" indent="0">
              <a:buNone/>
              <a:defRPr sz="1688"/>
            </a:lvl4pPr>
            <a:lvl5pPr marL="3429000" indent="0">
              <a:buNone/>
              <a:defRPr sz="1688"/>
            </a:lvl5pPr>
            <a:lvl6pPr marL="4286250" indent="0">
              <a:buNone/>
              <a:defRPr sz="1688"/>
            </a:lvl6pPr>
            <a:lvl7pPr marL="5143500" indent="0">
              <a:buNone/>
              <a:defRPr sz="1688"/>
            </a:lvl7pPr>
            <a:lvl8pPr marL="6000750" indent="0">
              <a:buNone/>
              <a:defRPr sz="1688"/>
            </a:lvl8pPr>
            <a:lvl9pPr marL="6858000" indent="0">
              <a:buNone/>
              <a:defRPr sz="1688"/>
            </a:lvl9pPr>
          </a:lstStyle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6" name="Segnaposto testo 10">
            <a:extLst>
              <a:ext uri="{FF2B5EF4-FFF2-40B4-BE49-F238E27FC236}">
                <a16:creationId xmlns:a16="http://schemas.microsoft.com/office/drawing/2014/main" id="{412FABD1-27ED-4349-ACB1-BF6D03CD2E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16386" y="389130"/>
            <a:ext cx="15537658" cy="738188"/>
          </a:xfrm>
        </p:spPr>
        <p:txBody>
          <a:bodyPr>
            <a:normAutofit/>
          </a:bodyPr>
          <a:lstStyle>
            <a:lvl1pPr marL="0" indent="0">
              <a:buNone/>
              <a:defRPr sz="3375" b="1"/>
            </a:lvl1pPr>
          </a:lstStyle>
          <a:p>
            <a:r>
              <a:rPr lang="fr-FR" kern="0" dirty="0"/>
              <a:t>Click </a:t>
            </a:r>
            <a:r>
              <a:rPr lang="fr-FR" kern="0" dirty="0" err="1"/>
              <a:t>here</a:t>
            </a:r>
            <a:r>
              <a:rPr lang="fr-FR" kern="0" dirty="0"/>
              <a:t> to </a:t>
            </a:r>
            <a:r>
              <a:rPr lang="fr-FR" kern="0" dirty="0" err="1"/>
              <a:t>modify</a:t>
            </a:r>
            <a:endParaRPr lang="fr-FR" kern="0" dirty="0"/>
          </a:p>
        </p:txBody>
      </p:sp>
      <p:sp>
        <p:nvSpPr>
          <p:cNvPr id="7" name="Segnaposto testo 9">
            <a:extLst>
              <a:ext uri="{FF2B5EF4-FFF2-40B4-BE49-F238E27FC236}">
                <a16:creationId xmlns:a16="http://schemas.microsoft.com/office/drawing/2014/main" id="{E8FCA37D-B49A-534B-AF97-405937D56A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</p:spTree>
    <p:extLst>
      <p:ext uri="{BB962C8B-B14F-4D97-AF65-F5344CB8AC3E}">
        <p14:creationId xmlns:p14="http://schemas.microsoft.com/office/powerpoint/2010/main" val="19842597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aphi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872162-FF63-0F49-A5D4-5231D795CE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63521" y="371226"/>
            <a:ext cx="16342663" cy="73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36000" rIns="72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697F6891-7DC5-D041-BEC2-066F011778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  <p:sp>
        <p:nvSpPr>
          <p:cNvPr id="3" name="Segnaposto SmartArt 2">
            <a:extLst>
              <a:ext uri="{FF2B5EF4-FFF2-40B4-BE49-F238E27FC236}">
                <a16:creationId xmlns:a16="http://schemas.microsoft.com/office/drawing/2014/main" id="{C49569AA-ADA3-3345-8F2E-A23B4E93E9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3942953" y="3069166"/>
            <a:ext cx="16498095" cy="9740316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9548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Graphic +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872162-FF63-0F49-A5D4-5231D795CE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63521" y="371226"/>
            <a:ext cx="16342663" cy="73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36000" rIns="72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3" name="Segnaposto SmartArt 2">
            <a:extLst>
              <a:ext uri="{FF2B5EF4-FFF2-40B4-BE49-F238E27FC236}">
                <a16:creationId xmlns:a16="http://schemas.microsoft.com/office/drawing/2014/main" id="{C49569AA-ADA3-3345-8F2E-A23B4E93E9C0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>
            <a:off x="7162800" y="2088976"/>
            <a:ext cx="15521095" cy="10217244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9851297-DE68-5A4A-9BB2-AE1C22CC01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5533" y="2088976"/>
            <a:ext cx="5377655" cy="10216134"/>
          </a:xfrm>
        </p:spPr>
        <p:txBody>
          <a:bodyPr/>
          <a:lstStyle>
            <a:lvl1pPr marL="0" indent="0">
              <a:buNone/>
              <a:defRPr sz="3375"/>
            </a:lvl1pPr>
          </a:lstStyle>
          <a:p>
            <a:pPr lvl="0"/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4870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8978E37-4751-9B45-8C59-392C971B8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521" y="371226"/>
            <a:ext cx="16342663" cy="73841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Click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modify</a:t>
            </a:r>
            <a:endParaRPr lang="fr-FR" dirty="0"/>
          </a:p>
        </p:txBody>
      </p:sp>
      <p:sp>
        <p:nvSpPr>
          <p:cNvPr id="6" name="Segnaposto testo 9">
            <a:extLst>
              <a:ext uri="{FF2B5EF4-FFF2-40B4-BE49-F238E27FC236}">
                <a16:creationId xmlns:a16="http://schemas.microsoft.com/office/drawing/2014/main" id="{E72CE675-5FAF-DD49-885D-9641965123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024" y="2088975"/>
            <a:ext cx="20724813" cy="7233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857250" indent="0">
              <a:buNone/>
              <a:defRPr/>
            </a:lvl2pPr>
            <a:lvl3pPr marL="1729382" indent="0">
              <a:buNone/>
              <a:defRPr/>
            </a:lvl3pPr>
            <a:lvl4pPr marL="2479478" indent="0">
              <a:buNone/>
              <a:defRPr/>
            </a:lvl4pPr>
            <a:lvl5pPr marL="3244453" indent="0">
              <a:buNone/>
              <a:defRPr/>
            </a:lvl5pPr>
          </a:lstStyle>
          <a:p>
            <a:r>
              <a:rPr lang="fr-FR" b="1" kern="0" dirty="0"/>
              <a:t>Click </a:t>
            </a:r>
            <a:r>
              <a:rPr lang="fr-FR" b="1" kern="0" dirty="0" err="1"/>
              <a:t>here</a:t>
            </a:r>
            <a:r>
              <a:rPr lang="fr-FR" b="1" kern="0" dirty="0"/>
              <a:t> to </a:t>
            </a:r>
            <a:r>
              <a:rPr lang="fr-FR" b="1" kern="0" dirty="0" err="1"/>
              <a:t>modify</a:t>
            </a:r>
            <a:endParaRPr lang="fr-FR" b="1" kern="0" dirty="0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512B31C7-3D56-3D43-A113-2D0E279CA595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075534" y="3958829"/>
            <a:ext cx="21530468" cy="7971234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9061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8E564-3015-4D05-8844-61BC93ABAB6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0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2"/>
          <p:cNvGrpSpPr>
            <a:grpSpLocks/>
          </p:cNvGrpSpPr>
          <p:nvPr userDrawn="1"/>
        </p:nvGrpSpPr>
        <p:grpSpPr bwMode="auto">
          <a:xfrm>
            <a:off x="6396571" y="12919084"/>
            <a:ext cx="13216468" cy="584519"/>
            <a:chOff x="2237524" y="6435266"/>
            <a:chExt cx="4955211" cy="291252"/>
          </a:xfrm>
        </p:grpSpPr>
        <p:pic>
          <p:nvPicPr>
            <p:cNvPr id="5" name="Grafik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7524" y="6486825"/>
              <a:ext cx="350800" cy="23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hteck 4"/>
            <p:cNvSpPr>
              <a:spLocks noChangeArrowheads="1"/>
            </p:cNvSpPr>
            <p:nvPr/>
          </p:nvSpPr>
          <p:spPr bwMode="auto">
            <a:xfrm>
              <a:off x="2620037" y="6435266"/>
              <a:ext cx="4572698" cy="291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en-US" sz="1599" i="1">
                  <a:solidFill>
                    <a:srgbClr val="586D6E"/>
                  </a:solidFill>
                  <a:cs typeface="Tahoma" panose="020B0604030504040204" pitchFamily="34" charset="0"/>
                </a:rPr>
                <a:t>The EURO-CAS project has received funding from the European Union’s Horizon 2020 research and innovation programme under grant agreement No.727028.</a:t>
              </a:r>
              <a:endParaRPr lang="en-US" altLang="en-US" sz="1599" i="1">
                <a:solidFill>
                  <a:srgbClr val="586D6E"/>
                </a:solidFill>
                <a:cs typeface="Tahoma" panose="020B0604030504040204" pitchFamily="34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6400" y="730254"/>
            <a:ext cx="21031200" cy="1440519"/>
          </a:xfrm>
          <a:prstGeom prst="rect">
            <a:avLst/>
          </a:prstGeom>
        </p:spPr>
        <p:txBody>
          <a:bodyPr/>
          <a:lstStyle>
            <a:lvl1pPr algn="ctr">
              <a:defRPr lang="en-US" sz="7200" b="1" kern="1200" dirty="0">
                <a:solidFill>
                  <a:srgbClr val="0C4F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1"/>
          </p:nvPr>
        </p:nvSpPr>
        <p:spPr>
          <a:xfrm>
            <a:off x="1676400" y="3048001"/>
            <a:ext cx="21031200" cy="8712819"/>
          </a:xfrm>
          <a:prstGeom prst="rect">
            <a:avLst/>
          </a:prstGeom>
        </p:spPr>
        <p:txBody>
          <a:bodyPr/>
          <a:lstStyle>
            <a:lvl1pPr marL="571519" indent="-571519" algn="l" defTabSz="1828856" rtl="0" eaLnBrk="1" latinLnBrk="0" hangingPunct="1">
              <a:lnSpc>
                <a:spcPct val="90000"/>
              </a:lnSpc>
              <a:spcBef>
                <a:spcPts val="2001"/>
              </a:spcBef>
              <a:buClr>
                <a:srgbClr val="7D7F80"/>
              </a:buClr>
              <a:buSzPct val="150000"/>
              <a:buFont typeface="Arial" panose="020B0604020202020204" pitchFamily="34" charset="0"/>
              <a:buChar char="•"/>
              <a:defRPr lang="de-DE" sz="3600" b="0" kern="1200" dirty="0" smtClean="0">
                <a:solidFill>
                  <a:srgbClr val="586D6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1371643" indent="-457215">
              <a:buFont typeface="Symbol" panose="05050102010706020507" pitchFamily="18" charset="2"/>
              <a:buChar char="-"/>
              <a:defRPr lang="de-DE" sz="3201" kern="1200" dirty="0" smtClean="0">
                <a:solidFill>
                  <a:srgbClr val="0C4FA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Foliennummernplatzhalter 6"/>
          <p:cNvSpPr txBox="1">
            <a:spLocks/>
          </p:cNvSpPr>
          <p:nvPr userDrawn="1"/>
        </p:nvSpPr>
        <p:spPr>
          <a:xfrm>
            <a:off x="17221200" y="12712701"/>
            <a:ext cx="5486400" cy="730251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defPPr>
              <a:defRPr lang="en-US"/>
            </a:defPPr>
            <a:lvl1pPr algn="r" defTabSz="457200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315F52B-006E-44DA-87FC-03E2D377C6CF}" type="slidenum">
              <a:rPr lang="en-US" sz="2400" smtClean="0"/>
              <a:pPr>
                <a:defRPr/>
              </a:pPr>
              <a:t>‹N°›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218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8475" y="-12874"/>
            <a:ext cx="24401100" cy="13716000"/>
          </a:xfrm>
          <a:prstGeom prst="rect">
            <a:avLst/>
          </a:prstGeom>
          <a:solidFill>
            <a:srgbClr val="FF0001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endParaRPr sz="2400" b="0" i="0" u="none" strike="noStrike" cap="non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Google Shape;7;p1" descr="Immagine"/>
          <p:cNvPicPr preferRelativeResize="0"/>
          <p:nvPr/>
        </p:nvPicPr>
        <p:blipFill rotWithShape="1">
          <a:blip r:embed="rId6">
            <a:alphaModFix amt="15000"/>
          </a:blip>
          <a:srcRect l="75195" b="51264"/>
          <a:stretch/>
        </p:blipFill>
        <p:spPr>
          <a:xfrm>
            <a:off x="18751" y="1036873"/>
            <a:ext cx="14413752" cy="578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 descr="Immagin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48852" y="328728"/>
            <a:ext cx="5703494" cy="273252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1341313" y="5506924"/>
            <a:ext cx="219711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600"/>
              <a:buFont typeface="Calibri"/>
              <a:buNone/>
              <a:defRPr sz="116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22504631" y="12908068"/>
            <a:ext cx="376505" cy="33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3424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E9342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66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3159" y="3488808"/>
            <a:ext cx="22133718" cy="8315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>
              <a:buSzPct val="160000"/>
              <a:buFont typeface="Arial" panose="020B0604020202020204" pitchFamily="34" charset="0"/>
              <a:buChar char="•"/>
            </a:pPr>
            <a:r>
              <a:rPr lang="fr-FR" dirty="0"/>
              <a:t>Click to </a:t>
            </a:r>
            <a:r>
              <a:rPr lang="fr-FR" dirty="0" err="1"/>
              <a:t>modify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fr-FR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fr-FR" dirty="0"/>
          </a:p>
        </p:txBody>
      </p:sp>
      <p:sp>
        <p:nvSpPr>
          <p:cNvPr id="43" name="Rectangle 41">
            <a:extLst>
              <a:ext uri="{FF2B5EF4-FFF2-40B4-BE49-F238E27FC236}">
                <a16:creationId xmlns:a16="http://schemas.microsoft.com/office/drawing/2014/main" id="{86EF4568-FC21-B842-9741-0C0E132791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58436" y="12984740"/>
            <a:ext cx="3093793" cy="33635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tIns="33750" rIns="0" bIns="0"/>
          <a:lstStyle/>
          <a:p>
            <a:pPr algn="ctr"/>
            <a:r>
              <a:rPr lang="fr-FR" sz="1500" dirty="0">
                <a:solidFill>
                  <a:srgbClr val="7575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2021</a:t>
            </a:r>
          </a:p>
        </p:txBody>
      </p:sp>
      <p:grpSp>
        <p:nvGrpSpPr>
          <p:cNvPr id="2" name="Gruppo 1"/>
          <p:cNvGrpSpPr/>
          <p:nvPr userDrawn="1"/>
        </p:nvGrpSpPr>
        <p:grpSpPr>
          <a:xfrm>
            <a:off x="0" y="0"/>
            <a:ext cx="24384000" cy="1582616"/>
            <a:chOff x="0" y="0"/>
            <a:chExt cx="9753600" cy="844062"/>
          </a:xfrm>
        </p:grpSpPr>
        <p:pic>
          <p:nvPicPr>
            <p:cNvPr id="8" name="Picture 6" descr="Background_Duo_266.jpg">
              <a:extLst>
                <a:ext uri="{FF2B5EF4-FFF2-40B4-BE49-F238E27FC236}">
                  <a16:creationId xmlns:a16="http://schemas.microsoft.com/office/drawing/2014/main" id="{FDD04AF7-AA2F-4B4D-86DE-93912D5F51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0" y="0"/>
              <a:ext cx="9753600" cy="844062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7220A051-1B33-214A-B7AD-21FEE7DF4C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/>
            <a:stretch>
              <a:fillRect/>
            </a:stretch>
          </p:blipFill>
          <p:spPr>
            <a:xfrm>
              <a:off x="449263" y="197987"/>
              <a:ext cx="1345019" cy="393822"/>
            </a:xfrm>
            <a:prstGeom prst="rect">
              <a:avLst/>
            </a:prstGeom>
          </p:spPr>
        </p:pic>
      </p:grpSp>
      <p:sp>
        <p:nvSpPr>
          <p:cNvPr id="10" name="Rectangle 44">
            <a:extLst>
              <a:ext uri="{FF2B5EF4-FFF2-40B4-BE49-F238E27FC236}">
                <a16:creationId xmlns:a16="http://schemas.microsoft.com/office/drawing/2014/main" id="{CE9A1F9F-BC39-FB4C-AFB9-6C7C0EDBA96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109905" y="12420158"/>
            <a:ext cx="1786770" cy="113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pPr marL="0" marR="0" indent="0" algn="ctr" defTabSz="17145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315460-FAD2-4C43-86EE-BEFF27070F5C}" type="slidenum">
              <a:rPr lang="fr-FR" sz="5250" b="0" i="0" smtClean="0">
                <a:solidFill>
                  <a:srgbClr val="7030A0"/>
                </a:solidFill>
                <a:latin typeface="Arial" panose="020B0604020202020204" pitchFamily="34" charset="0"/>
              </a:rPr>
              <a:pPr marL="0" marR="0" indent="0" algn="ctr" defTabSz="17145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lang="fr-FR" sz="5250" b="0" i="0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5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375" b="1">
          <a:solidFill>
            <a:srgbClr val="2E135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5pPr>
      <a:lvl6pPr marL="857250"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6pPr>
      <a:lvl7pPr marL="1714500"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7pPr>
      <a:lvl8pPr marL="2571750"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8pPr>
      <a:lvl9pPr marL="3429000" algn="r" rtl="0" fontAlgn="base">
        <a:spcBef>
          <a:spcPct val="0"/>
        </a:spcBef>
        <a:spcAft>
          <a:spcPct val="0"/>
        </a:spcAft>
        <a:defRPr sz="5250">
          <a:solidFill>
            <a:srgbClr val="B5010C"/>
          </a:solidFill>
          <a:latin typeface="Trebuchet MS" pitchFamily="34" charset="0"/>
        </a:defRPr>
      </a:lvl9pPr>
    </p:titleStyle>
    <p:bodyStyle>
      <a:lvl1pPr marL="642938" indent="-642938" algn="l" defTabSz="1350000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Courier New" panose="02070309020205020404" pitchFamily="49" charset="0"/>
        <a:buChar char="o"/>
        <a:defRPr lang="fr-FR" sz="4500" dirty="0">
          <a:solidFill>
            <a:srgbClr val="2E1353"/>
          </a:solidFill>
          <a:latin typeface="+mn-lt"/>
          <a:ea typeface="+mn-ea"/>
          <a:cs typeface="+mn-cs"/>
        </a:defRPr>
      </a:lvl1pPr>
      <a:lvl2pPr marL="1393031" indent="-535781" algn="l" defTabSz="1350000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Courier New" panose="02070309020205020404" pitchFamily="49" charset="0"/>
        <a:buChar char="o"/>
        <a:defRPr lang="fr-FR" sz="4500" dirty="0">
          <a:solidFill>
            <a:srgbClr val="010101"/>
          </a:solidFill>
          <a:latin typeface="+mn-lt"/>
        </a:defRPr>
      </a:lvl2pPr>
      <a:lvl3pPr marL="2143125" indent="-413743" algn="l" defTabSz="1350000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Courier New" panose="02070309020205020404" pitchFamily="49" charset="0"/>
        <a:buChar char="o"/>
        <a:defRPr lang="fr-FR" sz="3750" dirty="0">
          <a:solidFill>
            <a:srgbClr val="757575"/>
          </a:solidFill>
          <a:latin typeface="+mn-lt"/>
        </a:defRPr>
      </a:lvl3pPr>
      <a:lvl4pPr marL="2908103" indent="-428625" algn="l" defTabSz="1350000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Courier New" panose="02070309020205020404" pitchFamily="49" charset="0"/>
        <a:buChar char="o"/>
        <a:defRPr lang="fr-FR" sz="3375" dirty="0">
          <a:solidFill>
            <a:srgbClr val="ABABAB"/>
          </a:solidFill>
          <a:latin typeface="+mn-lt"/>
        </a:defRPr>
      </a:lvl4pPr>
      <a:lvl5pPr marL="3673078" indent="-428625" algn="l" defTabSz="1350000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Courier New" panose="02070309020205020404" pitchFamily="49" charset="0"/>
        <a:buChar char="o"/>
        <a:defRPr lang="fr-FR" sz="3375" baseline="0" dirty="0">
          <a:solidFill>
            <a:srgbClr val="636466"/>
          </a:solidFill>
          <a:latin typeface="+mn-lt"/>
        </a:defRPr>
      </a:lvl5pPr>
      <a:lvl6pPr marL="4530328" indent="-428625" algn="l" rtl="0" fontAlgn="base">
        <a:spcBef>
          <a:spcPct val="20000"/>
        </a:spcBef>
        <a:spcAft>
          <a:spcPct val="0"/>
        </a:spcAft>
        <a:buSzPct val="80000"/>
        <a:buFont typeface="Wingdings 2" pitchFamily="18" charset="2"/>
        <a:buChar char="¢"/>
        <a:defRPr>
          <a:solidFill>
            <a:srgbClr val="636466"/>
          </a:solidFill>
          <a:latin typeface="+mn-lt"/>
        </a:defRPr>
      </a:lvl6pPr>
      <a:lvl7pPr marL="5387578" indent="-428625" algn="l" rtl="0" fontAlgn="base">
        <a:spcBef>
          <a:spcPct val="20000"/>
        </a:spcBef>
        <a:spcAft>
          <a:spcPct val="0"/>
        </a:spcAft>
        <a:buSzPct val="80000"/>
        <a:buFont typeface="Wingdings 2" pitchFamily="18" charset="2"/>
        <a:buChar char="¢"/>
        <a:defRPr>
          <a:solidFill>
            <a:srgbClr val="636466"/>
          </a:solidFill>
          <a:latin typeface="+mn-lt"/>
        </a:defRPr>
      </a:lvl7pPr>
      <a:lvl8pPr marL="6244828" indent="-428625" algn="l" rtl="0" fontAlgn="base">
        <a:spcBef>
          <a:spcPct val="20000"/>
        </a:spcBef>
        <a:spcAft>
          <a:spcPct val="0"/>
        </a:spcAft>
        <a:buSzPct val="80000"/>
        <a:buFont typeface="Wingdings 2" pitchFamily="18" charset="2"/>
        <a:buChar char="¢"/>
        <a:defRPr>
          <a:solidFill>
            <a:srgbClr val="636466"/>
          </a:solidFill>
          <a:latin typeface="+mn-lt"/>
        </a:defRPr>
      </a:lvl8pPr>
      <a:lvl9pPr marL="7102078" indent="-428625" algn="l" rtl="0" fontAlgn="base">
        <a:spcBef>
          <a:spcPct val="20000"/>
        </a:spcBef>
        <a:spcAft>
          <a:spcPct val="0"/>
        </a:spcAft>
        <a:buSzPct val="80000"/>
        <a:buFont typeface="Wingdings 2" pitchFamily="18" charset="2"/>
        <a:buChar char="¢"/>
        <a:defRPr>
          <a:solidFill>
            <a:srgbClr val="636466"/>
          </a:solidFill>
          <a:latin typeface="+mn-lt"/>
        </a:defRPr>
      </a:lvl9pPr>
    </p:bodyStyle>
    <p:otherStyle>
      <a:defPPr>
        <a:defRPr lang="fr-FR"/>
      </a:defPPr>
      <a:lvl1pPr marL="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1pPr>
      <a:lvl2pPr marL="85725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57175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4pPr>
      <a:lvl5pPr marL="342900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5pPr>
      <a:lvl6pPr marL="428625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7pPr>
      <a:lvl8pPr marL="600075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8pPr>
      <a:lvl9pPr marL="6858000" algn="l" defTabSz="1714500" rtl="0" eaLnBrk="1" latinLnBrk="0" hangingPunct="1">
        <a:defRPr sz="33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6.gif"/><Relationship Id="rId18" Type="http://schemas.openxmlformats.org/officeDocument/2006/relationships/image" Target="../media/image31.png"/><Relationship Id="rId26" Type="http://schemas.openxmlformats.org/officeDocument/2006/relationships/image" Target="../media/image38.png"/><Relationship Id="rId3" Type="http://schemas.openxmlformats.org/officeDocument/2006/relationships/image" Target="../media/image16.png"/><Relationship Id="rId21" Type="http://schemas.openxmlformats.org/officeDocument/2006/relationships/image" Target="../media/image34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20" Type="http://schemas.openxmlformats.org/officeDocument/2006/relationships/image" Target="../media/image33.jpe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24" Type="http://schemas.openxmlformats.org/officeDocument/2006/relationships/image" Target="../media/image36.jpeg"/><Relationship Id="rId32" Type="http://schemas.openxmlformats.org/officeDocument/2006/relationships/image" Target="../media/image44.png"/><Relationship Id="rId5" Type="http://schemas.openxmlformats.org/officeDocument/2006/relationships/image" Target="../media/image18.emf"/><Relationship Id="rId15" Type="http://schemas.openxmlformats.org/officeDocument/2006/relationships/image" Target="../media/image28.png"/><Relationship Id="rId23" Type="http://schemas.openxmlformats.org/officeDocument/2006/relationships/hyperlink" Target="https://www.google.gr/url?sa=i&amp;rct=j&amp;q=&amp;esrc=s&amp;source=images&amp;cd=&amp;ved=2ahUKEwj429-euL7hAhUn3uAKHfj3A74QjRx6BAgBEAU&amp;url=https://www.zorg-en-ict.nl/seminar/D103&amp;psig=AOvVaw043BIap4WTL9gTNN26ONpg&amp;ust=1554742065372603" TargetMode="External"/><Relationship Id="rId28" Type="http://schemas.openxmlformats.org/officeDocument/2006/relationships/image" Target="../media/image40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31" Type="http://schemas.openxmlformats.org/officeDocument/2006/relationships/image" Target="../media/image43.emf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39.png"/><Relationship Id="rId30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zelle.racsel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ouleymane.thiam@kereva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azelle.ihe.net/jira/servicedesk/customer/portal/33" TargetMode="External"/><Relationship Id="rId4" Type="http://schemas.openxmlformats.org/officeDocument/2006/relationships/hyperlink" Target="mailto:LACPass-pat-manager@ihe-catalyst.net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hn-dcc-development" TargetMode="External"/><Relationship Id="rId2" Type="http://schemas.openxmlformats.org/officeDocument/2006/relationships/hyperlink" Target="https://github.com/eu-digital-green-certificates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azelle.racsel.org/gazelle-documentation/" TargetMode="External"/><Relationship Id="rId4" Type="http://schemas.openxmlformats.org/officeDocument/2006/relationships/hyperlink" Target="https://github.com/RACSEL/LacPass/blob/main/doc/es/introduction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3CBE52-5DEC-4CD2-A5CC-F83CB8040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88" y="2594517"/>
            <a:ext cx="21971100" cy="6834520"/>
          </a:xfrm>
        </p:spPr>
        <p:txBody>
          <a:bodyPr/>
          <a:lstStyle/>
          <a:p>
            <a:pPr algn="ctr"/>
            <a:r>
              <a:rPr lang="en-US" sz="9600" i="0" dirty="0"/>
              <a:t>LAC Pass </a:t>
            </a:r>
            <a:r>
              <a:rPr lang="en-US" sz="9600" i="0" dirty="0" err="1"/>
              <a:t>Projectathon</a:t>
            </a:r>
            <a:br>
              <a:rPr lang="en-US" sz="9600" dirty="0"/>
            </a:br>
            <a:r>
              <a:rPr lang="en-US" sz="6000" b="0" dirty="0"/>
              <a:t>Registration Webinar</a:t>
            </a:r>
            <a:br>
              <a:rPr lang="en-US" sz="6000" b="0" dirty="0"/>
            </a:br>
            <a:r>
              <a:rPr lang="en-US" sz="6000" b="0" dirty="0"/>
              <a:t>01-03-2022</a:t>
            </a:r>
            <a:br>
              <a:rPr lang="en-US" sz="6000" i="0" dirty="0"/>
            </a:br>
            <a:endParaRPr lang="fr-FR" sz="6000" b="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2978945-B5A2-41D5-8F8A-48F456ECF916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341325" y="10079665"/>
            <a:ext cx="21971100" cy="2791780"/>
          </a:xfrm>
        </p:spPr>
        <p:txBody>
          <a:bodyPr/>
          <a:lstStyle/>
          <a:p>
            <a:br>
              <a:rPr lang="fr-FR" b="0" dirty="0"/>
            </a:br>
            <a:r>
              <a:rPr lang="fr-FR" b="0" i="0" dirty="0"/>
              <a:t>Carlos Nunez – CENS</a:t>
            </a:r>
            <a:br>
              <a:rPr lang="fr-FR" b="0" i="0" dirty="0"/>
            </a:br>
            <a:r>
              <a:rPr lang="fr-FR" b="0" i="0" dirty="0"/>
              <a:t>Alexander Berler – IHE Catalyst</a:t>
            </a:r>
            <a:br>
              <a:rPr lang="fr-FR" b="0" i="0" dirty="0"/>
            </a:br>
            <a:r>
              <a:rPr lang="fr-FR" b="0" i="0" dirty="0"/>
              <a:t>Souleymane THIAM – IHE Catalyst</a:t>
            </a:r>
          </a:p>
        </p:txBody>
      </p:sp>
    </p:spTree>
    <p:extLst>
      <p:ext uri="{BB962C8B-B14F-4D97-AF65-F5344CB8AC3E}">
        <p14:creationId xmlns:p14="http://schemas.microsoft.com/office/powerpoint/2010/main" val="163740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A6C91C3-9CCA-4ABD-A243-D81F6FD6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306" y="3396129"/>
            <a:ext cx="22234647" cy="6011902"/>
          </a:xfrm>
        </p:spPr>
        <p:txBody>
          <a:bodyPr/>
          <a:lstStyle/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Overview and scope</a:t>
            </a:r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The concept of the </a:t>
            </a:r>
            <a:r>
              <a:rPr lang="en-US" sz="6000" dirty="0" err="1"/>
              <a:t>projectathon</a:t>
            </a:r>
            <a:endParaRPr lang="en-US" sz="6000" dirty="0"/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Event organization</a:t>
            </a:r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Overview of Gazelle Test Management</a:t>
            </a:r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Registration process in Gazelle</a:t>
            </a:r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Documentation &amp; Communication </a:t>
            </a:r>
          </a:p>
          <a:p>
            <a:pPr marL="857250" indent="-857250">
              <a:buFont typeface="Courier New" panose="02070309020205020404" pitchFamily="49" charset="0"/>
              <a:buChar char="o"/>
            </a:pPr>
            <a:r>
              <a:rPr lang="en-US" sz="6000" dirty="0"/>
              <a:t>Q&amp;A</a:t>
            </a:r>
            <a:endParaRPr lang="fr-FR" sz="6000" dirty="0"/>
          </a:p>
          <a:p>
            <a:pPr marL="0" indent="0">
              <a:buNone/>
            </a:pPr>
            <a:endParaRPr lang="fr-FR" sz="60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472D00B-7EBF-4D5C-8591-2077673B82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7210584-C3F6-4527-9428-662F88D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6346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92AE32D-01A7-4758-B0D0-B0162D0AA9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3382E62-19D0-454B-A0B5-582A7B2F5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74" y="489225"/>
            <a:ext cx="19609569" cy="1959600"/>
          </a:xfrm>
        </p:spPr>
        <p:txBody>
          <a:bodyPr>
            <a:normAutofit fontScale="90000"/>
          </a:bodyPr>
          <a:lstStyle/>
          <a:p>
            <a:pPr lvl="0"/>
            <a:r>
              <a:rPr lang="es-ES" sz="9600" i="0" dirty="0">
                <a:solidFill>
                  <a:schemeClr val="bg1"/>
                </a:solidFill>
              </a:rPr>
              <a:t>Bien Público Regional - BPR Salud Digital </a:t>
            </a:r>
            <a:br>
              <a:rPr lang="es-ES" sz="9600" i="0" dirty="0">
                <a:solidFill>
                  <a:schemeClr val="bg1"/>
                </a:solidFill>
              </a:rPr>
            </a:br>
            <a:endParaRPr lang="fr-FR" i="0" dirty="0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E7BB1B0-5A2E-4FD4-AC5D-183C7139F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725" y="2905683"/>
            <a:ext cx="16837871" cy="977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5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AE047C4-8890-4103-B199-8ED7AECBE4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77F0EDB-BB8B-4251-8ED8-776FC663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419" sz="9600" i="0" dirty="0">
                <a:solidFill>
                  <a:schemeClr val="bg1"/>
                </a:solidFill>
              </a:rPr>
              <a:t>BPR – Componente 1</a:t>
            </a:r>
            <a:br>
              <a:rPr lang="es-419" dirty="0">
                <a:solidFill>
                  <a:schemeClr val="bg1"/>
                </a:solidFill>
              </a:rPr>
            </a:b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278F84-596B-4AF3-8383-1D39A5007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945" y="2893652"/>
            <a:ext cx="18224650" cy="999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75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A736C57-C74F-40F5-91DD-693B9117E5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BE830A5-5E09-46BC-A793-2F60321E8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419" sz="960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/>
              </a:rPr>
              <a:t>Avance de Países</a:t>
            </a:r>
            <a:br>
              <a:rPr lang="es-419" sz="9600" i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77C86A-56C4-41EE-870B-0C4242ADD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53" y="3205195"/>
            <a:ext cx="18494459" cy="915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20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4E80CAB-7B4F-4E07-9D95-C78F4D3862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1DABB4B-CEE8-4AB5-B6CF-82B043A2C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9600" i="0" dirty="0">
                <a:solidFill>
                  <a:schemeClr val="bg1"/>
                </a:solidFill>
              </a:rPr>
              <a:t>Alcance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9283FE7-87A9-4285-BF17-EB7F47F8A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43" y="2902010"/>
            <a:ext cx="18362372" cy="979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4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0C1CBB-2DD8-4D69-AB3D-AF8B161E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i="0" dirty="0"/>
              <a:t>Realizing Interoperability  is about teamwork</a:t>
            </a:r>
          </a:p>
        </p:txBody>
      </p:sp>
      <p:grpSp>
        <p:nvGrpSpPr>
          <p:cNvPr id="9" name="Google Shape;139;p17">
            <a:extLst>
              <a:ext uri="{FF2B5EF4-FFF2-40B4-BE49-F238E27FC236}">
                <a16:creationId xmlns:a16="http://schemas.microsoft.com/office/drawing/2014/main" id="{6585B9FC-F32C-44A7-BE3A-274164F9C916}"/>
              </a:ext>
            </a:extLst>
          </p:cNvPr>
          <p:cNvGrpSpPr/>
          <p:nvPr/>
        </p:nvGrpSpPr>
        <p:grpSpPr>
          <a:xfrm>
            <a:off x="10648048" y="3158560"/>
            <a:ext cx="8372368" cy="8372368"/>
            <a:chOff x="2820225" y="891450"/>
            <a:chExt cx="3175200" cy="3175200"/>
          </a:xfrm>
        </p:grpSpPr>
        <p:sp>
          <p:nvSpPr>
            <p:cNvPr id="10" name="Google Shape;140;p17">
              <a:extLst>
                <a:ext uri="{FF2B5EF4-FFF2-40B4-BE49-F238E27FC236}">
                  <a16:creationId xmlns:a16="http://schemas.microsoft.com/office/drawing/2014/main" id="{5C46DF34-4770-41C6-BA56-A2106CAC2CE3}"/>
                </a:ext>
              </a:extLst>
            </p:cNvPr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name="adj1" fmla="val 5399801"/>
                <a:gd name="adj2" fmla="val 3012680"/>
                <a:gd name="adj3" fmla="val 6939"/>
              </a:avLst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endParaRPr sz="280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41;p17">
              <a:extLst>
                <a:ext uri="{FF2B5EF4-FFF2-40B4-BE49-F238E27FC236}">
                  <a16:creationId xmlns:a16="http://schemas.microsoft.com/office/drawing/2014/main" id="{BB435C02-3616-400F-91F5-1FA0E318B16A}"/>
                </a:ext>
              </a:extLst>
            </p:cNvPr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rgbClr val="83E3D9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endParaRPr sz="280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142;p17">
            <a:extLst>
              <a:ext uri="{FF2B5EF4-FFF2-40B4-BE49-F238E27FC236}">
                <a16:creationId xmlns:a16="http://schemas.microsoft.com/office/drawing/2014/main" id="{E0207936-13E8-4972-BB62-5BE8940AB703}"/>
              </a:ext>
            </a:extLst>
          </p:cNvPr>
          <p:cNvGrpSpPr/>
          <p:nvPr/>
        </p:nvGrpSpPr>
        <p:grpSpPr>
          <a:xfrm>
            <a:off x="10648048" y="3158560"/>
            <a:ext cx="8372368" cy="8372368"/>
            <a:chOff x="2820225" y="891450"/>
            <a:chExt cx="3175200" cy="3175200"/>
          </a:xfrm>
        </p:grpSpPr>
        <p:sp>
          <p:nvSpPr>
            <p:cNvPr id="13" name="Google Shape;143;p17">
              <a:extLst>
                <a:ext uri="{FF2B5EF4-FFF2-40B4-BE49-F238E27FC236}">
                  <a16:creationId xmlns:a16="http://schemas.microsoft.com/office/drawing/2014/main" id="{618B507D-33C5-4A4C-8555-A52897A53076}"/>
                </a:ext>
              </a:extLst>
            </p:cNvPr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name="adj1" fmla="val 5399801"/>
                <a:gd name="adj2" fmla="val 3012680"/>
                <a:gd name="adj3" fmla="val 6939"/>
              </a:avLst>
            </a:prstGeom>
            <a:solidFill>
              <a:srgbClr val="D686E4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endParaRPr sz="280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144;p17">
              <a:extLst>
                <a:ext uri="{FF2B5EF4-FFF2-40B4-BE49-F238E27FC236}">
                  <a16:creationId xmlns:a16="http://schemas.microsoft.com/office/drawing/2014/main" id="{23462003-832E-4ED6-BFAB-427150BF66BB}"/>
                </a:ext>
              </a:extLst>
            </p:cNvPr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rgbClr val="D686E4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endParaRPr sz="280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" name="Google Shape;145;p17">
            <a:extLst>
              <a:ext uri="{FF2B5EF4-FFF2-40B4-BE49-F238E27FC236}">
                <a16:creationId xmlns:a16="http://schemas.microsoft.com/office/drawing/2014/main" id="{4EA973D7-BBB6-4A42-8473-49F4AB7334C1}"/>
              </a:ext>
            </a:extLst>
          </p:cNvPr>
          <p:cNvGrpSpPr/>
          <p:nvPr/>
        </p:nvGrpSpPr>
        <p:grpSpPr>
          <a:xfrm>
            <a:off x="12903324" y="2700458"/>
            <a:ext cx="4114408" cy="2557684"/>
            <a:chOff x="3798075" y="775532"/>
            <a:chExt cx="1332300" cy="914700"/>
          </a:xfrm>
        </p:grpSpPr>
        <p:sp>
          <p:nvSpPr>
            <p:cNvPr id="16" name="Google Shape;146;p17">
              <a:extLst>
                <a:ext uri="{FF2B5EF4-FFF2-40B4-BE49-F238E27FC236}">
                  <a16:creationId xmlns:a16="http://schemas.microsoft.com/office/drawing/2014/main" id="{716A707C-74D3-4632-A537-30DFAFC39E7D}"/>
                </a:ext>
              </a:extLst>
            </p:cNvPr>
            <p:cNvSpPr/>
            <p:nvPr/>
          </p:nvSpPr>
          <p:spPr>
            <a:xfrm>
              <a:off x="3798075" y="1060532"/>
              <a:ext cx="1332300" cy="6297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Establish base standards</a:t>
              </a:r>
              <a:endParaRPr sz="280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47;p17">
              <a:extLst>
                <a:ext uri="{FF2B5EF4-FFF2-40B4-BE49-F238E27FC236}">
                  <a16:creationId xmlns:a16="http://schemas.microsoft.com/office/drawing/2014/main" id="{06BC96C3-88C5-41EB-8C97-A83DD0897FFC}"/>
                </a:ext>
              </a:extLst>
            </p:cNvPr>
            <p:cNvSpPr/>
            <p:nvPr/>
          </p:nvSpPr>
          <p:spPr>
            <a:xfrm>
              <a:off x="3798075" y="775532"/>
              <a:ext cx="1332300" cy="285000"/>
            </a:xfrm>
            <a:prstGeom prst="round1Rect">
              <a:avLst>
                <a:gd name="adj" fmla="val 50000"/>
              </a:avLst>
            </a:prstGeom>
            <a:solidFill>
              <a:srgbClr val="551561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Standards</a:t>
              </a:r>
              <a:endParaRPr sz="2800" b="1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48;p17">
            <a:extLst>
              <a:ext uri="{FF2B5EF4-FFF2-40B4-BE49-F238E27FC236}">
                <a16:creationId xmlns:a16="http://schemas.microsoft.com/office/drawing/2014/main" id="{8D4A5EFF-86E9-4F5B-959B-E3F668DE52D8}"/>
              </a:ext>
            </a:extLst>
          </p:cNvPr>
          <p:cNvGrpSpPr/>
          <p:nvPr/>
        </p:nvGrpSpPr>
        <p:grpSpPr>
          <a:xfrm>
            <a:off x="5890190" y="5257384"/>
            <a:ext cx="5113100" cy="2557684"/>
            <a:chOff x="2389575" y="2071477"/>
            <a:chExt cx="1332300" cy="914700"/>
          </a:xfrm>
        </p:grpSpPr>
        <p:sp>
          <p:nvSpPr>
            <p:cNvPr id="19" name="Google Shape;149;p17">
              <a:extLst>
                <a:ext uri="{FF2B5EF4-FFF2-40B4-BE49-F238E27FC236}">
                  <a16:creationId xmlns:a16="http://schemas.microsoft.com/office/drawing/2014/main" id="{F6124801-071D-4ECD-90F6-FE583CA58283}"/>
                </a:ext>
              </a:extLst>
            </p:cNvPr>
            <p:cNvSpPr/>
            <p:nvPr/>
          </p:nvSpPr>
          <p:spPr>
            <a:xfrm>
              <a:off x="2389575" y="2356477"/>
              <a:ext cx="1332300" cy="6297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 Production Testing of Pilots and operational deployments</a:t>
              </a:r>
              <a:endParaRPr sz="2800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50;p17">
              <a:extLst>
                <a:ext uri="{FF2B5EF4-FFF2-40B4-BE49-F238E27FC236}">
                  <a16:creationId xmlns:a16="http://schemas.microsoft.com/office/drawing/2014/main" id="{2F00F50B-D608-45AF-B619-3A84501C4CF1}"/>
                </a:ext>
              </a:extLst>
            </p:cNvPr>
            <p:cNvSpPr/>
            <p:nvPr/>
          </p:nvSpPr>
          <p:spPr>
            <a:xfrm>
              <a:off x="2389575" y="2071477"/>
              <a:ext cx="1332300" cy="285000"/>
            </a:xfrm>
            <a:prstGeom prst="round1Rect">
              <a:avLst>
                <a:gd name="adj" fmla="val 50000"/>
              </a:avLst>
            </a:prstGeom>
            <a:solidFill>
              <a:srgbClr val="551561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 Production Tests</a:t>
              </a:r>
              <a:endParaRPr sz="2800" b="1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" name="Google Shape;151;p17">
            <a:extLst>
              <a:ext uri="{FF2B5EF4-FFF2-40B4-BE49-F238E27FC236}">
                <a16:creationId xmlns:a16="http://schemas.microsoft.com/office/drawing/2014/main" id="{451F28DA-9B03-4B5D-812C-E5E67DA779E4}"/>
              </a:ext>
            </a:extLst>
          </p:cNvPr>
          <p:cNvGrpSpPr/>
          <p:nvPr/>
        </p:nvGrpSpPr>
        <p:grpSpPr>
          <a:xfrm>
            <a:off x="17707399" y="10100327"/>
            <a:ext cx="5250062" cy="2556986"/>
            <a:chOff x="4731075" y="3367427"/>
            <a:chExt cx="1332300" cy="914450"/>
          </a:xfrm>
        </p:grpSpPr>
        <p:sp>
          <p:nvSpPr>
            <p:cNvPr id="22" name="Google Shape;152;p17">
              <a:extLst>
                <a:ext uri="{FF2B5EF4-FFF2-40B4-BE49-F238E27FC236}">
                  <a16:creationId xmlns:a16="http://schemas.microsoft.com/office/drawing/2014/main" id="{D049707E-9FCE-4EB1-A2FB-C31E993B2019}"/>
                </a:ext>
              </a:extLst>
            </p:cNvPr>
            <p:cNvSpPr/>
            <p:nvPr/>
          </p:nvSpPr>
          <p:spPr>
            <a:xfrm>
              <a:off x="4731075" y="3652177"/>
              <a:ext cx="1332300" cy="6297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Test implementations of each Profile along with test tools </a:t>
              </a:r>
              <a:endParaRPr sz="280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53;p17">
              <a:extLst>
                <a:ext uri="{FF2B5EF4-FFF2-40B4-BE49-F238E27FC236}">
                  <a16:creationId xmlns:a16="http://schemas.microsoft.com/office/drawing/2014/main" id="{08E78E2B-D554-4F4A-B8D1-4562284BA2F9}"/>
                </a:ext>
              </a:extLst>
            </p:cNvPr>
            <p:cNvSpPr/>
            <p:nvPr/>
          </p:nvSpPr>
          <p:spPr>
            <a:xfrm>
              <a:off x="4731075" y="3367427"/>
              <a:ext cx="1332300" cy="285000"/>
            </a:xfrm>
            <a:prstGeom prst="round1Rect">
              <a:avLst>
                <a:gd name="adj" fmla="val 50000"/>
              </a:avLst>
            </a:prstGeom>
            <a:solidFill>
              <a:srgbClr val="551561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Connectathon Validation</a:t>
              </a:r>
              <a:endParaRPr sz="2800" b="1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154;p17">
            <a:extLst>
              <a:ext uri="{FF2B5EF4-FFF2-40B4-BE49-F238E27FC236}">
                <a16:creationId xmlns:a16="http://schemas.microsoft.com/office/drawing/2014/main" id="{5D006431-8F35-464F-9708-6E4B49769AD8}"/>
              </a:ext>
            </a:extLst>
          </p:cNvPr>
          <p:cNvGrpSpPr/>
          <p:nvPr/>
        </p:nvGrpSpPr>
        <p:grpSpPr>
          <a:xfrm>
            <a:off x="7121812" y="10099626"/>
            <a:ext cx="4942300" cy="2557684"/>
            <a:chOff x="2734175" y="3367177"/>
            <a:chExt cx="1332300" cy="914700"/>
          </a:xfrm>
        </p:grpSpPr>
        <p:sp>
          <p:nvSpPr>
            <p:cNvPr id="25" name="Google Shape;155;p17">
              <a:extLst>
                <a:ext uri="{FF2B5EF4-FFF2-40B4-BE49-F238E27FC236}">
                  <a16:creationId xmlns:a16="http://schemas.microsoft.com/office/drawing/2014/main" id="{FB42156D-90FE-4624-82B5-DE9A86FC21B2}"/>
                </a:ext>
              </a:extLst>
            </p:cNvPr>
            <p:cNvSpPr/>
            <p:nvPr/>
          </p:nvSpPr>
          <p:spPr>
            <a:xfrm>
              <a:off x="2734175" y="3652177"/>
              <a:ext cx="1332300" cy="6297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Combine Profiles to address business use case for a specific deployment project</a:t>
              </a:r>
              <a:endParaRPr sz="280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156;p17">
              <a:extLst>
                <a:ext uri="{FF2B5EF4-FFF2-40B4-BE49-F238E27FC236}">
                  <a16:creationId xmlns:a16="http://schemas.microsoft.com/office/drawing/2014/main" id="{CC82879E-ABB1-40E9-9E7F-02D49DD43076}"/>
                </a:ext>
              </a:extLst>
            </p:cNvPr>
            <p:cNvSpPr/>
            <p:nvPr/>
          </p:nvSpPr>
          <p:spPr>
            <a:xfrm>
              <a:off x="2734175" y="3367177"/>
              <a:ext cx="1332300" cy="285000"/>
            </a:xfrm>
            <a:prstGeom prst="round1Rect">
              <a:avLst>
                <a:gd name="adj" fmla="val 50000"/>
              </a:avLst>
            </a:prstGeom>
            <a:solidFill>
              <a:srgbClr val="551561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b="1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Projectathon</a:t>
              </a:r>
              <a:r>
                <a:rPr lang="en-US" sz="28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Validation</a:t>
              </a:r>
              <a:endParaRPr sz="2800" b="1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7" name="Google Shape;157;p17">
            <a:extLst>
              <a:ext uri="{FF2B5EF4-FFF2-40B4-BE49-F238E27FC236}">
                <a16:creationId xmlns:a16="http://schemas.microsoft.com/office/drawing/2014/main" id="{5DAF9DBA-3540-4FB2-85C4-1A50AC9FCB3F}"/>
              </a:ext>
            </a:extLst>
          </p:cNvPr>
          <p:cNvGrpSpPr/>
          <p:nvPr/>
        </p:nvGrpSpPr>
        <p:grpSpPr>
          <a:xfrm>
            <a:off x="18719461" y="5257380"/>
            <a:ext cx="4783246" cy="2770744"/>
            <a:chOff x="5206575" y="2071477"/>
            <a:chExt cx="1332306" cy="990896"/>
          </a:xfrm>
        </p:grpSpPr>
        <p:sp>
          <p:nvSpPr>
            <p:cNvPr id="28" name="Google Shape;158;p17">
              <a:extLst>
                <a:ext uri="{FF2B5EF4-FFF2-40B4-BE49-F238E27FC236}">
                  <a16:creationId xmlns:a16="http://schemas.microsoft.com/office/drawing/2014/main" id="{7FC5916D-D1C0-4FFD-BA70-6BC5827A6BAE}"/>
                </a:ext>
              </a:extLst>
            </p:cNvPr>
            <p:cNvSpPr/>
            <p:nvPr/>
          </p:nvSpPr>
          <p:spPr>
            <a:xfrm>
              <a:off x="5206581" y="2356473"/>
              <a:ext cx="1332300" cy="7059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spcFirstLastPara="1" wrap="square" lIns="182850" tIns="182850" rIns="182850" bIns="182850" anchor="t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Identify Business Use Cases and derive key Profiles as global building blocks</a:t>
              </a:r>
              <a:endParaRPr sz="280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59;p17">
              <a:extLst>
                <a:ext uri="{FF2B5EF4-FFF2-40B4-BE49-F238E27FC236}">
                  <a16:creationId xmlns:a16="http://schemas.microsoft.com/office/drawing/2014/main" id="{6498D5B3-9A04-4F7D-83D8-01C32FAB236F}"/>
                </a:ext>
              </a:extLst>
            </p:cNvPr>
            <p:cNvSpPr/>
            <p:nvPr/>
          </p:nvSpPr>
          <p:spPr>
            <a:xfrm>
              <a:off x="5206575" y="2071477"/>
              <a:ext cx="1332300" cy="285000"/>
            </a:xfrm>
            <a:prstGeom prst="round1Rect">
              <a:avLst>
                <a:gd name="adj" fmla="val 50000"/>
              </a:avLst>
            </a:prstGeom>
            <a:solidFill>
              <a:srgbClr val="551561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en-US" sz="2800" b="1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Use Cases</a:t>
              </a:r>
              <a:endParaRPr sz="2800" b="1" dirty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638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312F2C-4FF7-47B5-8967-92AABF4025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2B8B78-8ED6-4158-8459-0261F1AAE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Testing Continuum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9425A2-33E8-4145-A24B-08975526E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228" y="2197252"/>
            <a:ext cx="20147902" cy="1192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75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F521E1-4428-4EA3-A9E9-8472A1F29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018" y="3111974"/>
            <a:ext cx="23443733" cy="9040424"/>
          </a:xfrm>
        </p:spPr>
        <p:txBody>
          <a:bodyPr/>
          <a:lstStyle/>
          <a:p>
            <a:r>
              <a:rPr lang="en-US" sz="6600" dirty="0"/>
              <a:t>A </a:t>
            </a:r>
            <a:r>
              <a:rPr lang="en-US" sz="6600" dirty="0" err="1"/>
              <a:t>projectathon</a:t>
            </a:r>
            <a:r>
              <a:rPr lang="en-US" sz="6600" dirty="0"/>
              <a:t> is a </a:t>
            </a:r>
            <a:r>
              <a:rPr lang="en-US" sz="6600" b="1" dirty="0"/>
              <a:t>peer-to-peer testing event </a:t>
            </a:r>
            <a:r>
              <a:rPr lang="en-US" sz="6600" dirty="0"/>
              <a:t>that is organized as a </a:t>
            </a:r>
            <a:r>
              <a:rPr lang="en-US" sz="6600" dirty="0" err="1"/>
              <a:t>Connectathon</a:t>
            </a:r>
            <a:r>
              <a:rPr lang="en-US" sz="6600" dirty="0"/>
              <a:t>® where the interoperability </a:t>
            </a:r>
            <a:r>
              <a:rPr lang="en-US" sz="6600" b="1" dirty="0"/>
              <a:t>specifications that are tested are those of a national, regional or other project</a:t>
            </a:r>
            <a:r>
              <a:rPr lang="en-US" sz="6600" dirty="0"/>
              <a:t>.</a:t>
            </a:r>
          </a:p>
          <a:p>
            <a:r>
              <a:rPr lang="en-US" sz="6600" dirty="0"/>
              <a:t>Those specifications are </a:t>
            </a:r>
            <a:r>
              <a:rPr lang="en-US" sz="6600" b="1" dirty="0"/>
              <a:t>localizations of IHE integration profiles that take into account also additional local specifications </a:t>
            </a:r>
            <a:r>
              <a:rPr lang="en-US" sz="6600" dirty="0"/>
              <a:t>and constraints</a:t>
            </a:r>
          </a:p>
          <a:p>
            <a:r>
              <a:rPr lang="en-US" sz="6600" dirty="0" err="1"/>
              <a:t>Projectathons</a:t>
            </a:r>
            <a:r>
              <a:rPr lang="en-US" sz="6600" dirty="0"/>
              <a:t> usually incorporate </a:t>
            </a:r>
            <a:r>
              <a:rPr lang="en-US" sz="6600" b="1" dirty="0" err="1"/>
              <a:t>muti</a:t>
            </a:r>
            <a:r>
              <a:rPr lang="en-US" sz="6600" b="1" dirty="0"/>
              <a:t>-actors and multi-transactions sequences that map real life health information exchange</a:t>
            </a:r>
          </a:p>
          <a:p>
            <a:r>
              <a:rPr lang="en-US" sz="6600" dirty="0" err="1"/>
              <a:t>Projectathons</a:t>
            </a:r>
            <a:r>
              <a:rPr lang="en-US" sz="6600" dirty="0"/>
              <a:t> use the same tools as those used in </a:t>
            </a:r>
            <a:r>
              <a:rPr lang="en-US" sz="6600" dirty="0" err="1"/>
              <a:t>Connectathons</a:t>
            </a:r>
            <a:r>
              <a:rPr lang="en-US" sz="6600" dirty="0"/>
              <a:t>®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BFB874-5D24-4B28-ADB0-F302469462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677638-1858-4F25-9223-284E17F2E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Projectathon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875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922DA7-78DF-405E-9B66-30119D42A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750" y="3270350"/>
            <a:ext cx="23667250" cy="7175298"/>
          </a:xfrm>
        </p:spPr>
        <p:txBody>
          <a:bodyPr/>
          <a:lstStyle/>
          <a:p>
            <a:r>
              <a:rPr lang="en-US" sz="7200" dirty="0"/>
              <a:t>Enable </a:t>
            </a:r>
            <a:r>
              <a:rPr lang="en-US" sz="7200" b="1" dirty="0"/>
              <a:t>co-creation of interoperability specifications </a:t>
            </a:r>
            <a:r>
              <a:rPr lang="en-US" sz="7200" dirty="0"/>
              <a:t>at a national, regional or project level</a:t>
            </a:r>
          </a:p>
          <a:p>
            <a:pPr lvl="1"/>
            <a:r>
              <a:rPr lang="en-US" sz="3800" dirty="0"/>
              <a:t>	country level examples: Ireland, Greece, France, Luxembourg</a:t>
            </a:r>
          </a:p>
          <a:p>
            <a:pPr lvl="1"/>
            <a:r>
              <a:rPr lang="en-US" sz="3800" dirty="0"/>
              <a:t>	regional level example: </a:t>
            </a:r>
            <a:r>
              <a:rPr lang="en-US" sz="3800" dirty="0" err="1"/>
              <a:t>Abrumet</a:t>
            </a:r>
            <a:r>
              <a:rPr lang="en-US" sz="3800" dirty="0"/>
              <a:t>, Veneto, Friuli Venezia Giulia </a:t>
            </a:r>
          </a:p>
          <a:p>
            <a:pPr lvl="1"/>
            <a:r>
              <a:rPr lang="en-US" sz="3800" dirty="0"/>
              <a:t>	project level example: </a:t>
            </a:r>
            <a:r>
              <a:rPr lang="en-US" sz="3800" dirty="0" err="1"/>
              <a:t>epSOS</a:t>
            </a:r>
            <a:r>
              <a:rPr lang="en-US" sz="3800" dirty="0"/>
              <a:t>, UNICOM, eHDSI, WHO DDCC</a:t>
            </a:r>
          </a:p>
          <a:p>
            <a:r>
              <a:rPr lang="en-US" sz="7200" dirty="0"/>
              <a:t>Test and refine the </a:t>
            </a:r>
            <a:r>
              <a:rPr lang="en-US" sz="7200" b="1" dirty="0"/>
              <a:t>quality of interoperability </a:t>
            </a:r>
            <a:r>
              <a:rPr lang="en-US" sz="7200" dirty="0"/>
              <a:t>specifications</a:t>
            </a:r>
          </a:p>
          <a:p>
            <a:r>
              <a:rPr lang="en-US" sz="7200" dirty="0"/>
              <a:t>Create a </a:t>
            </a:r>
            <a:r>
              <a:rPr lang="en-US" sz="7200" b="1" dirty="0"/>
              <a:t>reference implementation </a:t>
            </a:r>
            <a:r>
              <a:rPr lang="en-US" sz="7200" dirty="0"/>
              <a:t>before production or certification</a:t>
            </a:r>
          </a:p>
          <a:p>
            <a:r>
              <a:rPr lang="en-US" sz="7200" b="1" dirty="0"/>
              <a:t>Digital health ecosystem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C517C0-877A-4586-BF66-366AB7485F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A27982-4E97-457D-A0E1-35CFB34AF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dirty="0"/>
              <a:t>Why do </a:t>
            </a:r>
            <a:r>
              <a:rPr lang="en-US" b="0" i="0" dirty="0" err="1"/>
              <a:t>Projectathons</a:t>
            </a:r>
            <a:r>
              <a:rPr lang="en-US" b="0" i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8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4617218-03A1-40BE-B84D-19B089A14E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A5F9857-3218-4960-A356-99C11D9D4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27" y="655479"/>
            <a:ext cx="19903898" cy="1959600"/>
          </a:xfrm>
        </p:spPr>
        <p:txBody>
          <a:bodyPr>
            <a:noAutofit/>
          </a:bodyPr>
          <a:lstStyle/>
          <a:p>
            <a:r>
              <a:rPr lang="fr-FR" sz="8000" b="0" i="0" dirty="0"/>
              <a:t>Event </a:t>
            </a:r>
            <a:r>
              <a:rPr lang="fr-FR" sz="8000" b="0" i="0" dirty="0" err="1"/>
              <a:t>Organization</a:t>
            </a:r>
            <a:r>
              <a:rPr lang="fr-FR" sz="8000" b="0" i="0" dirty="0"/>
              <a:t> : </a:t>
            </a:r>
            <a:r>
              <a:rPr lang="fr-FR" sz="8000" b="0" i="0" dirty="0" err="1"/>
              <a:t>Projectathon</a:t>
            </a:r>
            <a:r>
              <a:rPr lang="fr-FR" sz="8000" b="0" i="0" dirty="0"/>
              <a:t> Phases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3F6708D-FC71-40C6-909D-19C685FF0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0722346"/>
              </p:ext>
            </p:extLst>
          </p:nvPr>
        </p:nvGraphicFramePr>
        <p:xfrm>
          <a:off x="1745672" y="2992580"/>
          <a:ext cx="20553219" cy="9589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7606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70AC045-708C-47A2-81AC-2CD3B06ACB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3386283" y="6141718"/>
            <a:ext cx="188254" cy="379591"/>
          </a:xfrm>
        </p:spPr>
        <p:txBody>
          <a:bodyPr/>
          <a:lstStyle/>
          <a:p>
            <a:fld id="{00000000-1234-1234-1234-123412341234}" type="slidenum">
              <a:rPr lang="en-US" kern="0"/>
              <a:pPr/>
              <a:t>12</a:t>
            </a:fld>
            <a:endParaRPr lang="en-US" kern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38E14C7-99E1-4B69-83F0-E260DE82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9800" b="0" i="0" dirty="0"/>
              <a:t>Projectathon </a:t>
            </a:r>
            <a:r>
              <a:rPr lang="fr-FR" sz="9800" b="0" i="0" dirty="0" err="1"/>
              <a:t>milestones</a:t>
            </a:r>
            <a:r>
              <a:rPr lang="fr-FR" sz="9800" b="0" i="0" dirty="0"/>
              <a:t> and </a:t>
            </a:r>
            <a:r>
              <a:rPr lang="fr-FR" sz="9800" b="0" i="0" dirty="0" err="1"/>
              <a:t>calendar</a:t>
            </a:r>
            <a:br>
              <a:rPr lang="fr-FR" b="0" i="0" dirty="0"/>
            </a:br>
            <a:endParaRPr lang="fr-FR" dirty="0"/>
          </a:p>
        </p:txBody>
      </p:sp>
      <p:graphicFrame>
        <p:nvGraphicFramePr>
          <p:cNvPr id="25" name="Diagramme 24">
            <a:extLst>
              <a:ext uri="{FF2B5EF4-FFF2-40B4-BE49-F238E27FC236}">
                <a16:creationId xmlns:a16="http://schemas.microsoft.com/office/drawing/2014/main" id="{4241E0DA-6497-493B-AA3E-83F63D4E1429}"/>
              </a:ext>
            </a:extLst>
          </p:cNvPr>
          <p:cNvGraphicFramePr/>
          <p:nvPr/>
        </p:nvGraphicFramePr>
        <p:xfrm>
          <a:off x="876500" y="3278994"/>
          <a:ext cx="17172576" cy="1490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Rectangle à coins arrondis 20">
            <a:extLst>
              <a:ext uri="{FF2B5EF4-FFF2-40B4-BE49-F238E27FC236}">
                <a16:creationId xmlns:a16="http://schemas.microsoft.com/office/drawing/2014/main" id="{D662938E-C988-4625-91E1-84BB5B08C946}"/>
              </a:ext>
            </a:extLst>
          </p:cNvPr>
          <p:cNvSpPr/>
          <p:nvPr/>
        </p:nvSpPr>
        <p:spPr>
          <a:xfrm>
            <a:off x="5707679" y="4911450"/>
            <a:ext cx="6004466" cy="77476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FFFFFF"/>
                </a:solidFill>
                <a:latin typeface="Arial"/>
              </a:rPr>
              <a:t>Registration </a:t>
            </a: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064" dirty="0" err="1">
                <a:solidFill>
                  <a:srgbClr val="FFFFFF"/>
                </a:solidFill>
                <a:latin typeface="Arial"/>
              </a:rPr>
              <a:t>from</a:t>
            </a:r>
            <a:r>
              <a:rPr lang="fr-FR" sz="2064" dirty="0">
                <a:solidFill>
                  <a:srgbClr val="FFFFFF"/>
                </a:solidFill>
                <a:latin typeface="Arial"/>
              </a:rPr>
              <a:t> March</a:t>
            </a:r>
            <a:r>
              <a:rPr lang="fr-FR" sz="2064" dirty="0">
                <a:solidFill>
                  <a:srgbClr val="FFFFFF"/>
                </a:solidFill>
              </a:rPr>
              <a:t> </a:t>
            </a:r>
            <a:r>
              <a:rPr lang="fr-FR" sz="2064" dirty="0">
                <a:solidFill>
                  <a:srgbClr val="FFFFFF"/>
                </a:solidFill>
                <a:latin typeface="Arial"/>
              </a:rPr>
              <a:t>01st to March 31st</a:t>
            </a:r>
          </a:p>
        </p:txBody>
      </p:sp>
      <p:sp>
        <p:nvSpPr>
          <p:cNvPr id="27" name="Rectangle à coins arrondis 21">
            <a:extLst>
              <a:ext uri="{FF2B5EF4-FFF2-40B4-BE49-F238E27FC236}">
                <a16:creationId xmlns:a16="http://schemas.microsoft.com/office/drawing/2014/main" id="{24377170-5139-4DAB-9C58-0F92F579E806}"/>
              </a:ext>
            </a:extLst>
          </p:cNvPr>
          <p:cNvSpPr/>
          <p:nvPr/>
        </p:nvSpPr>
        <p:spPr>
          <a:xfrm>
            <a:off x="11853978" y="4876365"/>
            <a:ext cx="4762616" cy="75764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FFFFFF"/>
                </a:solidFill>
                <a:latin typeface="Arial"/>
              </a:rPr>
              <a:t>Pre-projectathon tests</a:t>
            </a: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064" dirty="0" err="1">
                <a:solidFill>
                  <a:srgbClr val="FFFFFF"/>
                </a:solidFill>
                <a:latin typeface="Arial"/>
              </a:rPr>
              <a:t>from</a:t>
            </a:r>
            <a:r>
              <a:rPr lang="fr-FR" sz="2064" dirty="0">
                <a:solidFill>
                  <a:srgbClr val="FFFFFF"/>
                </a:solidFill>
                <a:latin typeface="Arial"/>
              </a:rPr>
              <a:t> March 28th to April 22th</a:t>
            </a:r>
          </a:p>
        </p:txBody>
      </p:sp>
      <p:sp>
        <p:nvSpPr>
          <p:cNvPr id="28" name="Rectangle à coins arrondis 31">
            <a:extLst>
              <a:ext uri="{FF2B5EF4-FFF2-40B4-BE49-F238E27FC236}">
                <a16:creationId xmlns:a16="http://schemas.microsoft.com/office/drawing/2014/main" id="{86012B0E-57DD-4090-933D-5CE22F92B6F0}"/>
              </a:ext>
            </a:extLst>
          </p:cNvPr>
          <p:cNvSpPr/>
          <p:nvPr/>
        </p:nvSpPr>
        <p:spPr>
          <a:xfrm>
            <a:off x="17353822" y="4899889"/>
            <a:ext cx="1977092" cy="791874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FFFFFF"/>
                </a:solidFill>
                <a:latin typeface="Arial"/>
              </a:rPr>
              <a:t>PAT</a:t>
            </a: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1876" dirty="0">
                <a:solidFill>
                  <a:srgbClr val="FFFFFF"/>
                </a:solidFill>
                <a:latin typeface="Arial"/>
              </a:rPr>
              <a:t>May  2- 4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6AAB73D-0847-48F2-8BC6-FC72B2EBE631}"/>
              </a:ext>
            </a:extLst>
          </p:cNvPr>
          <p:cNvGrpSpPr/>
          <p:nvPr/>
        </p:nvGrpSpPr>
        <p:grpSpPr>
          <a:xfrm>
            <a:off x="21892109" y="8969034"/>
            <a:ext cx="1957150" cy="3717012"/>
            <a:chOff x="28013" y="5180759"/>
            <a:chExt cx="1043813" cy="198240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62C8070-B9F6-44E9-8CEB-A73F8D979519}"/>
                </a:ext>
              </a:extLst>
            </p:cNvPr>
            <p:cNvSpPr/>
            <p:nvPr/>
          </p:nvSpPr>
          <p:spPr>
            <a:xfrm>
              <a:off x="28013" y="5180759"/>
              <a:ext cx="1043813" cy="198240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defTabSz="17145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2626" u="sng" dirty="0">
                  <a:solidFill>
                    <a:srgbClr val="000000"/>
                  </a:solidFill>
                  <a:latin typeface="Arial"/>
                </a:rPr>
                <a:t>Legend</a:t>
              </a:r>
              <a:endParaRPr lang="fr-FR" sz="3376" u="sng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" name="Rectangle à coins arrondis 32">
              <a:extLst>
                <a:ext uri="{FF2B5EF4-FFF2-40B4-BE49-F238E27FC236}">
                  <a16:creationId xmlns:a16="http://schemas.microsoft.com/office/drawing/2014/main" id="{53B342C0-B3FB-4E43-AD3E-C287E197B443}"/>
                </a:ext>
              </a:extLst>
            </p:cNvPr>
            <p:cNvSpPr/>
            <p:nvPr/>
          </p:nvSpPr>
          <p:spPr>
            <a:xfrm>
              <a:off x="72331" y="6325674"/>
              <a:ext cx="868958" cy="274387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7145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>
                  <a:solidFill>
                    <a:srgbClr val="FFFFFF"/>
                  </a:solidFill>
                  <a:latin typeface="Arial"/>
                </a:rPr>
                <a:t>PAT Managemen team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0B91DAA-7CD6-4644-A5EB-E0150D133FB7}"/>
                </a:ext>
              </a:extLst>
            </p:cNvPr>
            <p:cNvSpPr/>
            <p:nvPr/>
          </p:nvSpPr>
          <p:spPr>
            <a:xfrm>
              <a:off x="145079" y="5539777"/>
              <a:ext cx="723462" cy="72346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 algn="ctr" defTabSz="17145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88" b="1" dirty="0">
                  <a:solidFill>
                    <a:srgbClr val="011892"/>
                  </a:solidFill>
                  <a:latin typeface="Arial"/>
                </a:rPr>
                <a:t>Webinar</a:t>
              </a:r>
              <a:endParaRPr lang="fr-FR" sz="1126" b="1" dirty="0">
                <a:solidFill>
                  <a:srgbClr val="011892"/>
                </a:solidFill>
                <a:latin typeface="Arial"/>
              </a:endParaRPr>
            </a:p>
          </p:txBody>
        </p:sp>
        <p:sp>
          <p:nvSpPr>
            <p:cNvPr id="33" name="Rectangle à coins arrondis 36">
              <a:extLst>
                <a:ext uri="{FF2B5EF4-FFF2-40B4-BE49-F238E27FC236}">
                  <a16:creationId xmlns:a16="http://schemas.microsoft.com/office/drawing/2014/main" id="{37F639EC-E8F8-42EF-A09A-D34A01251ABB}"/>
                </a:ext>
              </a:extLst>
            </p:cNvPr>
            <p:cNvSpPr/>
            <p:nvPr/>
          </p:nvSpPr>
          <p:spPr>
            <a:xfrm>
              <a:off x="69731" y="6662498"/>
              <a:ext cx="874158" cy="274387"/>
            </a:xfrm>
            <a:prstGeom prst="roundRect">
              <a:avLst/>
            </a:prstGeom>
            <a:solidFill>
              <a:srgbClr val="002060"/>
            </a:solidFill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7145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dirty="0">
                  <a:solidFill>
                    <a:srgbClr val="FFFFFF"/>
                  </a:solidFill>
                  <a:latin typeface="Arial"/>
                </a:rPr>
                <a:t>Participants</a:t>
              </a:r>
            </a:p>
          </p:txBody>
        </p:sp>
      </p:grpSp>
      <p:sp>
        <p:nvSpPr>
          <p:cNvPr id="34" name="Rectangle à coins arrondis 37">
            <a:extLst>
              <a:ext uri="{FF2B5EF4-FFF2-40B4-BE49-F238E27FC236}">
                <a16:creationId xmlns:a16="http://schemas.microsoft.com/office/drawing/2014/main" id="{6725F14A-E87A-44BB-9903-CE27EBAEEE1D}"/>
              </a:ext>
            </a:extLst>
          </p:cNvPr>
          <p:cNvSpPr/>
          <p:nvPr/>
        </p:nvSpPr>
        <p:spPr>
          <a:xfrm>
            <a:off x="14268097" y="5686210"/>
            <a:ext cx="2348498" cy="757644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1970" dirty="0">
                <a:solidFill>
                  <a:srgbClr val="FFFFFF"/>
                </a:solidFill>
                <a:latin typeface="Arial"/>
              </a:rPr>
              <a:t>Connectivity </a:t>
            </a:r>
            <a:r>
              <a:rPr lang="fr-FR" sz="1876" dirty="0">
                <a:solidFill>
                  <a:srgbClr val="FFFFFF"/>
                </a:solidFill>
                <a:latin typeface="Arial"/>
              </a:rPr>
              <a:t>tests (11/04 – 22/04)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CEE86A9D-AD85-4ECF-8F31-ED99A7BAA1EC}"/>
              </a:ext>
            </a:extLst>
          </p:cNvPr>
          <p:cNvSpPr/>
          <p:nvPr/>
        </p:nvSpPr>
        <p:spPr>
          <a:xfrm>
            <a:off x="4921497" y="7945783"/>
            <a:ext cx="1572750" cy="157275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>
            <a:normAutofit fontScale="85000" lnSpcReduction="20000"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  <a:latin typeface="Arial"/>
              </a:rPr>
              <a:t>Registration Webinar</a:t>
            </a: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  <a:latin typeface="Arial"/>
              </a:rPr>
              <a:t>01/03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230E35A4-FC0E-49C1-A03D-0886380465E0}"/>
              </a:ext>
            </a:extLst>
          </p:cNvPr>
          <p:cNvSpPr/>
          <p:nvPr/>
        </p:nvSpPr>
        <p:spPr>
          <a:xfrm>
            <a:off x="13491105" y="8074685"/>
            <a:ext cx="1572750" cy="157275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>
            <a:normAutofit fontScale="85000" lnSpcReduction="20000"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</a:rPr>
              <a:t>Connectivity tests Webinar</a:t>
            </a:r>
            <a:endParaRPr lang="fr-FR" sz="2626" dirty="0">
              <a:solidFill>
                <a:srgbClr val="011892"/>
              </a:solidFill>
              <a:latin typeface="Arial"/>
            </a:endParaRP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  <a:latin typeface="Arial"/>
              </a:rPr>
              <a:t>22/04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0DF0214-A91D-48EF-A471-8CED86CC6AB3}"/>
              </a:ext>
            </a:extLst>
          </p:cNvPr>
          <p:cNvCxnSpPr/>
          <p:nvPr/>
        </p:nvCxnSpPr>
        <p:spPr bwMode="auto">
          <a:xfrm>
            <a:off x="5707872" y="5558667"/>
            <a:ext cx="0" cy="232065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D2C02EB-E67A-4FFA-AD41-D6FE6FD7DFB0}"/>
              </a:ext>
            </a:extLst>
          </p:cNvPr>
          <p:cNvCxnSpPr/>
          <p:nvPr/>
        </p:nvCxnSpPr>
        <p:spPr bwMode="auto">
          <a:xfrm>
            <a:off x="14277478" y="6522825"/>
            <a:ext cx="0" cy="157091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FC8F10F0-E1F8-49E2-BE3F-5DB4AA2FD09F}"/>
              </a:ext>
            </a:extLst>
          </p:cNvPr>
          <p:cNvCxnSpPr>
            <a:cxnSpLocks/>
          </p:cNvCxnSpPr>
          <p:nvPr/>
        </p:nvCxnSpPr>
        <p:spPr bwMode="auto">
          <a:xfrm>
            <a:off x="11832826" y="5525394"/>
            <a:ext cx="0" cy="315916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5E83D755-1B09-45E4-87DB-28C0ED9264E7}"/>
              </a:ext>
            </a:extLst>
          </p:cNvPr>
          <p:cNvSpPr/>
          <p:nvPr/>
        </p:nvSpPr>
        <p:spPr>
          <a:xfrm>
            <a:off x="11065895" y="8074685"/>
            <a:ext cx="1572750" cy="157275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>
            <a:normAutofit fontScale="85000" lnSpcReduction="20000"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  <a:latin typeface="Arial"/>
              </a:rPr>
              <a:t>Pre-  </a:t>
            </a:r>
            <a:r>
              <a:rPr lang="fr-FR" sz="2626" dirty="0" err="1">
                <a:solidFill>
                  <a:srgbClr val="011892"/>
                </a:solidFill>
                <a:latin typeface="Arial"/>
              </a:rPr>
              <a:t>Testing</a:t>
            </a:r>
            <a:r>
              <a:rPr lang="fr-FR" sz="2626" dirty="0">
                <a:solidFill>
                  <a:srgbClr val="011892"/>
                </a:solidFill>
              </a:rPr>
              <a:t> Webinar</a:t>
            </a:r>
            <a:endParaRPr lang="fr-FR" sz="2626" dirty="0">
              <a:solidFill>
                <a:srgbClr val="011892"/>
              </a:solidFill>
              <a:latin typeface="Arial"/>
            </a:endParaRPr>
          </a:p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626" dirty="0">
                <a:solidFill>
                  <a:srgbClr val="011892"/>
                </a:solidFill>
                <a:latin typeface="Arial"/>
              </a:rPr>
              <a:t>28/03</a:t>
            </a:r>
          </a:p>
        </p:txBody>
      </p:sp>
      <p:sp>
        <p:nvSpPr>
          <p:cNvPr id="43" name="Flèche : chevron 42">
            <a:extLst>
              <a:ext uri="{FF2B5EF4-FFF2-40B4-BE49-F238E27FC236}">
                <a16:creationId xmlns:a16="http://schemas.microsoft.com/office/drawing/2014/main" id="{7C3A1AF5-FE1E-4EB8-A172-9ABF736388A2}"/>
              </a:ext>
            </a:extLst>
          </p:cNvPr>
          <p:cNvSpPr/>
          <p:nvPr/>
        </p:nvSpPr>
        <p:spPr>
          <a:xfrm>
            <a:off x="17475033" y="3278994"/>
            <a:ext cx="6129470" cy="1490436"/>
          </a:xfrm>
          <a:prstGeom prst="chevron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4">
              <a:shade val="80000"/>
              <a:hueOff val="-247818"/>
              <a:satOff val="20366"/>
              <a:lumOff val="26156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F3FAB18-5D64-4E5B-A5A1-63DFD9A12017}"/>
              </a:ext>
            </a:extLst>
          </p:cNvPr>
          <p:cNvSpPr txBox="1"/>
          <p:nvPr/>
        </p:nvSpPr>
        <p:spPr>
          <a:xfrm>
            <a:off x="18359180" y="3439131"/>
            <a:ext cx="2975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FFFF"/>
                </a:solidFill>
              </a:rPr>
              <a:t>        </a:t>
            </a:r>
            <a:r>
              <a:rPr lang="fr-FR" sz="6400" dirty="0">
                <a:solidFill>
                  <a:srgbClr val="FFFFFF"/>
                </a:solidFill>
              </a:rPr>
              <a:t>May</a:t>
            </a:r>
          </a:p>
        </p:txBody>
      </p:sp>
      <p:sp>
        <p:nvSpPr>
          <p:cNvPr id="47" name="Étoile à 5 branches 59">
            <a:extLst>
              <a:ext uri="{FF2B5EF4-FFF2-40B4-BE49-F238E27FC236}">
                <a16:creationId xmlns:a16="http://schemas.microsoft.com/office/drawing/2014/main" id="{A7DAA97A-91D2-4B43-A697-9D31F5E51422}"/>
              </a:ext>
            </a:extLst>
          </p:cNvPr>
          <p:cNvSpPr/>
          <p:nvPr/>
        </p:nvSpPr>
        <p:spPr>
          <a:xfrm>
            <a:off x="20109977" y="8238569"/>
            <a:ext cx="1060934" cy="1092706"/>
          </a:xfrm>
          <a:prstGeom prst="star5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23F52C4-6345-4909-89A9-27C8C0875167}"/>
              </a:ext>
            </a:extLst>
          </p:cNvPr>
          <p:cNvSpPr txBox="1"/>
          <p:nvPr/>
        </p:nvSpPr>
        <p:spPr>
          <a:xfrm>
            <a:off x="18530031" y="8471461"/>
            <a:ext cx="2281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Report publication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A8497C6-BB4B-4195-A19A-829D523631F3}"/>
              </a:ext>
            </a:extLst>
          </p:cNvPr>
          <p:cNvSpPr txBox="1"/>
          <p:nvPr/>
        </p:nvSpPr>
        <p:spPr>
          <a:xfrm>
            <a:off x="20142190" y="9365193"/>
            <a:ext cx="1389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16/05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B325F9D5-725F-42EF-9635-5B1F9CA1F15B}"/>
              </a:ext>
            </a:extLst>
          </p:cNvPr>
          <p:cNvCxnSpPr>
            <a:cxnSpLocks/>
          </p:cNvCxnSpPr>
          <p:nvPr/>
        </p:nvCxnSpPr>
        <p:spPr bwMode="auto">
          <a:xfrm>
            <a:off x="20660592" y="4884691"/>
            <a:ext cx="0" cy="329036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Ellipse 51">
            <a:extLst>
              <a:ext uri="{FF2B5EF4-FFF2-40B4-BE49-F238E27FC236}">
                <a16:creationId xmlns:a16="http://schemas.microsoft.com/office/drawing/2014/main" id="{C8339650-CFB3-407F-A6E5-EF159DC112CF}"/>
              </a:ext>
            </a:extLst>
          </p:cNvPr>
          <p:cNvSpPr/>
          <p:nvPr/>
        </p:nvSpPr>
        <p:spPr>
          <a:xfrm>
            <a:off x="15931106" y="9867601"/>
            <a:ext cx="1515752" cy="142125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>
            <a:noAutofit/>
          </a:bodyPr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fr-FR" sz="2200" dirty="0">
                <a:solidFill>
                  <a:srgbClr val="FFFFFF"/>
                </a:solidFill>
                <a:latin typeface="Arial"/>
              </a:rPr>
              <a:t>Follow-up meeting </a:t>
            </a:r>
          </a:p>
        </p:txBody>
      </p:sp>
      <p:sp>
        <p:nvSpPr>
          <p:cNvPr id="41" name="Rectangle à coins arrondis 26">
            <a:extLst>
              <a:ext uri="{FF2B5EF4-FFF2-40B4-BE49-F238E27FC236}">
                <a16:creationId xmlns:a16="http://schemas.microsoft.com/office/drawing/2014/main" id="{C8108A8E-DEA3-4BA6-A81F-B92AC030F519}"/>
              </a:ext>
            </a:extLst>
          </p:cNvPr>
          <p:cNvSpPr/>
          <p:nvPr/>
        </p:nvSpPr>
        <p:spPr>
          <a:xfrm>
            <a:off x="11909691" y="5763829"/>
            <a:ext cx="2188374" cy="722250"/>
          </a:xfrm>
          <a:prstGeom prst="roundRect">
            <a:avLst/>
          </a:prstGeom>
          <a:solidFill>
            <a:srgbClr val="FF0000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714500" fontAlgn="base">
              <a:spcBef>
                <a:spcPct val="0"/>
              </a:spcBef>
              <a:spcAft>
                <a:spcPct val="0"/>
              </a:spcAft>
            </a:pPr>
            <a:r>
              <a:rPr lang="en-GB" sz="2626" dirty="0">
                <a:solidFill>
                  <a:srgbClr val="FFFFFF"/>
                </a:solidFill>
                <a:latin typeface="Arial"/>
              </a:rPr>
              <a:t>Late registration 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BEDD4EE0-7C7E-46F9-8388-CB2B4BB1C6D1}"/>
              </a:ext>
            </a:extLst>
          </p:cNvPr>
          <p:cNvCxnSpPr>
            <a:cxnSpLocks/>
          </p:cNvCxnSpPr>
          <p:nvPr/>
        </p:nvCxnSpPr>
        <p:spPr bwMode="auto">
          <a:xfrm flipH="1">
            <a:off x="16638869" y="5599599"/>
            <a:ext cx="50114" cy="418316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516A1A1B-6CE0-46C4-8D5C-E8FB6F34B264}"/>
              </a:ext>
            </a:extLst>
          </p:cNvPr>
          <p:cNvSpPr txBox="1"/>
          <p:nvPr/>
        </p:nvSpPr>
        <p:spPr>
          <a:xfrm>
            <a:off x="16261438" y="11288855"/>
            <a:ext cx="1389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28/04</a:t>
            </a:r>
          </a:p>
        </p:txBody>
      </p:sp>
    </p:spTree>
    <p:extLst>
      <p:ext uri="{BB962C8B-B14F-4D97-AF65-F5344CB8AC3E}">
        <p14:creationId xmlns:p14="http://schemas.microsoft.com/office/powerpoint/2010/main" val="156662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BC1C08-A2A4-46AA-BF16-0E48FEA8CC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625E8F7E-D6A5-4B3B-82DE-B867C487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9000" i="0" dirty="0"/>
              <a:t>Event </a:t>
            </a:r>
            <a:r>
              <a:rPr lang="fr-FR" sz="9000" i="0" dirty="0" err="1"/>
              <a:t>Organization</a:t>
            </a:r>
            <a:r>
              <a:rPr lang="fr-FR" sz="9000" i="0" dirty="0"/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D1FD1B-43E5-4F5D-A57A-DBD903C9D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220" y="3029431"/>
            <a:ext cx="19989896" cy="1049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2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264056F9-5D6D-4864-A1B6-ABA08C1CF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567207"/>
              </p:ext>
            </p:extLst>
          </p:nvPr>
        </p:nvGraphicFramePr>
        <p:xfrm>
          <a:off x="2816708" y="3189767"/>
          <a:ext cx="19532929" cy="9139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7661754-A63F-45D9-99BF-39B5913C6A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0D32A3B-F173-403C-8B79-F7A027B8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9000" i="0" dirty="0"/>
              <a:t>Event </a:t>
            </a:r>
            <a:r>
              <a:rPr lang="fr-FR" sz="9000" i="0" dirty="0" err="1"/>
              <a:t>Organization</a:t>
            </a:r>
            <a:r>
              <a:rPr lang="fr-FR" sz="9000" i="0" dirty="0"/>
              <a:t> : </a:t>
            </a:r>
            <a:r>
              <a:rPr lang="fr-FR" sz="9000" i="0" dirty="0">
                <a:solidFill>
                  <a:schemeClr val="bg1">
                    <a:lumMod val="95000"/>
                  </a:schemeClr>
                </a:solidFill>
              </a:rPr>
              <a:t>Monitors</a:t>
            </a:r>
            <a:endParaRPr lang="fr-FR" sz="9000" dirty="0"/>
          </a:p>
        </p:txBody>
      </p:sp>
    </p:spTree>
    <p:extLst>
      <p:ext uri="{BB962C8B-B14F-4D97-AF65-F5344CB8AC3E}">
        <p14:creationId xmlns:p14="http://schemas.microsoft.com/office/powerpoint/2010/main" val="1561038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1305A32-4261-4EFF-8F81-8514C6C3D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986" y="2733592"/>
            <a:ext cx="20540530" cy="5252720"/>
          </a:xfrm>
        </p:spPr>
        <p:txBody>
          <a:bodyPr/>
          <a:lstStyle/>
          <a:p>
            <a:pPr marL="334010" indent="-321945">
              <a:lnSpc>
                <a:spcPct val="100000"/>
              </a:lnSpc>
              <a:spcBef>
                <a:spcPts val="665"/>
              </a:spcBef>
              <a:buSzPct val="78260"/>
              <a:buFont typeface="Times New Roman"/>
              <a:buChar char="■"/>
              <a:tabLst>
                <a:tab pos="334645" algn="l"/>
              </a:tabLst>
            </a:pP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Gazelle</a:t>
            </a:r>
            <a:endParaRPr lang="en-US" sz="4000" dirty="0">
              <a:latin typeface="Arial MT"/>
              <a:cs typeface="Arial MT"/>
            </a:endParaRPr>
          </a:p>
          <a:p>
            <a:pPr marL="708660" marR="5080" lvl="1" indent="-268605">
              <a:spcBef>
                <a:spcPts val="509"/>
              </a:spcBef>
              <a:buSzPct val="78571"/>
              <a:buFont typeface="Times New Roman"/>
              <a:buChar char="■"/>
              <a:tabLst>
                <a:tab pos="709295" algn="l"/>
              </a:tabLst>
            </a:pPr>
            <a:r>
              <a:rPr lang="en-US" sz="4000" b="1" spc="-5" dirty="0">
                <a:solidFill>
                  <a:srgbClr val="010101"/>
                </a:solidFill>
                <a:latin typeface="Arial"/>
                <a:cs typeface="Arial"/>
              </a:rPr>
              <a:t>test management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tools oriented toward interoperability 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&amp;</a:t>
            </a:r>
            <a:r>
              <a:rPr lang="en-US" sz="4000" spc="-57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conformance</a:t>
            </a:r>
            <a:r>
              <a:rPr lang="en-US" sz="4000" spc="-3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testing</a:t>
            </a:r>
            <a:endParaRPr lang="en-US" sz="4000" dirty="0">
              <a:latin typeface="Arial MT"/>
              <a:cs typeface="Arial MT"/>
            </a:endParaRPr>
          </a:p>
          <a:p>
            <a:pPr marL="708660" lvl="1" indent="-268605">
              <a:spcBef>
                <a:spcPts val="505"/>
              </a:spcBef>
              <a:buSzPct val="78571"/>
              <a:buFont typeface="Times New Roman"/>
              <a:buChar char="■"/>
              <a:tabLst>
                <a:tab pos="709295" algn="l"/>
              </a:tabLst>
            </a:pP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a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suite</a:t>
            </a:r>
            <a:r>
              <a:rPr lang="en-US" sz="4000" spc="-2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of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IHE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actors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b="1" spc="-5" dirty="0">
                <a:solidFill>
                  <a:srgbClr val="010101"/>
                </a:solidFill>
                <a:latin typeface="Arial"/>
                <a:cs typeface="Arial"/>
              </a:rPr>
              <a:t>simulators</a:t>
            </a:r>
            <a:endParaRPr lang="en-US" sz="4000" dirty="0">
              <a:latin typeface="Arial"/>
              <a:cs typeface="Arial"/>
            </a:endParaRPr>
          </a:p>
          <a:p>
            <a:pPr marL="708660" lvl="1" indent="-268605">
              <a:spcBef>
                <a:spcPts val="505"/>
              </a:spcBef>
              <a:buSzPct val="78571"/>
              <a:buFont typeface="Times New Roman"/>
              <a:buChar char="■"/>
              <a:tabLst>
                <a:tab pos="709295" algn="l"/>
              </a:tabLst>
            </a:pP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a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suite</a:t>
            </a:r>
            <a:r>
              <a:rPr lang="en-US" sz="4000" spc="-1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of IHE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b="1" spc="-5" dirty="0">
                <a:solidFill>
                  <a:srgbClr val="010101"/>
                </a:solidFill>
                <a:latin typeface="Arial"/>
                <a:cs typeface="Arial"/>
              </a:rPr>
              <a:t>validators</a:t>
            </a:r>
            <a:endParaRPr lang="en-US" sz="4000" dirty="0">
              <a:latin typeface="Arial MT"/>
              <a:cs typeface="Arial MT"/>
            </a:endParaRPr>
          </a:p>
          <a:p>
            <a:pPr marL="708660" lvl="1" indent="-268605">
              <a:spcBef>
                <a:spcPts val="500"/>
              </a:spcBef>
              <a:buSzPct val="78571"/>
              <a:buFont typeface="Times New Roman"/>
              <a:buChar char="■"/>
              <a:tabLst>
                <a:tab pos="709295" algn="l"/>
              </a:tabLst>
            </a:pP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a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suite</a:t>
            </a:r>
            <a:r>
              <a:rPr lang="en-US" sz="4000" spc="-2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of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tools for testing</a:t>
            </a:r>
            <a:r>
              <a:rPr lang="en-US" sz="4000" spc="-2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support</a:t>
            </a:r>
            <a:endParaRPr lang="en-US" sz="4000" dirty="0">
              <a:latin typeface="Arial MT"/>
              <a:cs typeface="Arial MT"/>
            </a:endParaRPr>
          </a:p>
          <a:p>
            <a:pPr marL="1083945" lvl="2" indent="-206375">
              <a:spcBef>
                <a:spcPts val="465"/>
              </a:spcBef>
              <a:buSzPct val="78947"/>
              <a:buFont typeface="Times New Roman"/>
              <a:buChar char="■"/>
              <a:tabLst>
                <a:tab pos="1084580" algn="l"/>
              </a:tabLst>
            </a:pPr>
            <a:r>
              <a:rPr lang="en-US" sz="4000" spc="-5" dirty="0">
                <a:solidFill>
                  <a:srgbClr val="747474"/>
                </a:solidFill>
                <a:latin typeface="Arial MT"/>
                <a:cs typeface="Arial MT"/>
              </a:rPr>
              <a:t>Tools</a:t>
            </a:r>
            <a:r>
              <a:rPr lang="en-US" sz="400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747474"/>
                </a:solidFill>
                <a:latin typeface="Arial MT"/>
                <a:cs typeface="Arial MT"/>
              </a:rPr>
              <a:t>for data</a:t>
            </a:r>
            <a:r>
              <a:rPr lang="en-US" sz="4000" spc="2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747474"/>
                </a:solidFill>
                <a:latin typeface="Arial MT"/>
                <a:cs typeface="Arial MT"/>
              </a:rPr>
              <a:t>generation</a:t>
            </a:r>
            <a:endParaRPr lang="en-US" sz="4000" dirty="0">
              <a:latin typeface="Arial MT"/>
              <a:cs typeface="Arial MT"/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2C2E322-30FF-4670-A354-182E7490C1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0188287-535F-4365-91F2-E7AD73E8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000" i="0" dirty="0"/>
              <a:t>Overview of Gazelle TM</a:t>
            </a:r>
            <a:br>
              <a:rPr lang="en-US" sz="8000" i="0" dirty="0"/>
            </a:br>
            <a:endParaRPr lang="fr-FR" sz="8000" i="0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02B6F1C8-8E34-42EA-8F32-28C8AA6453AA}"/>
              </a:ext>
            </a:extLst>
          </p:cNvPr>
          <p:cNvSpPr txBox="1">
            <a:spLocks/>
          </p:cNvSpPr>
          <p:nvPr/>
        </p:nvSpPr>
        <p:spPr>
          <a:xfrm>
            <a:off x="958986" y="7986312"/>
            <a:ext cx="21464596" cy="511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7683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500"/>
              <a:buFont typeface="Calibri"/>
              <a:buChar char="●"/>
              <a:defRPr sz="85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72110" marR="1168400" indent="-321945">
              <a:lnSpc>
                <a:spcPct val="100000"/>
              </a:lnSpc>
              <a:spcBef>
                <a:spcPts val="105"/>
              </a:spcBef>
              <a:buSzPct val="78260"/>
              <a:buFont typeface="Times New Roman"/>
              <a:buChar char="■"/>
              <a:tabLst>
                <a:tab pos="372745" algn="l"/>
              </a:tabLst>
            </a:pP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A</a:t>
            </a:r>
            <a:r>
              <a:rPr lang="en-US" sz="4000" spc="-1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set</a:t>
            </a:r>
            <a:r>
              <a:rPr lang="en-US" sz="4000" spc="-1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of</a:t>
            </a:r>
            <a:r>
              <a:rPr lang="en-US" sz="4000" spc="-2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tools that can be used</a:t>
            </a:r>
            <a:r>
              <a:rPr lang="en-US" sz="4000" spc="-3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B5010B"/>
                </a:solidFill>
                <a:latin typeface="Arial MT"/>
                <a:cs typeface="Arial MT"/>
              </a:rPr>
              <a:t>for</a:t>
            </a:r>
            <a:r>
              <a:rPr lang="en-US" sz="4000" spc="-2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testing</a:t>
            </a:r>
            <a:r>
              <a:rPr lang="en-US" sz="4000" spc="-25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the</a:t>
            </a:r>
            <a:r>
              <a:rPr lang="en-US" sz="4000" spc="-15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B5010B"/>
                </a:solidFill>
                <a:latin typeface="Arial MT"/>
                <a:cs typeface="Arial MT"/>
              </a:rPr>
              <a:t>interoperability</a:t>
            </a:r>
            <a:r>
              <a:rPr lang="en-US" sz="4000" spc="-4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and</a:t>
            </a:r>
            <a:r>
              <a:rPr lang="en-US" sz="4000" spc="-25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the </a:t>
            </a:r>
            <a:r>
              <a:rPr lang="en-US" sz="4000" spc="-625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B5010B"/>
                </a:solidFill>
                <a:latin typeface="Arial MT"/>
                <a:cs typeface="Arial MT"/>
              </a:rPr>
              <a:t>conformance</a:t>
            </a:r>
            <a:r>
              <a:rPr lang="en-US" sz="4000" spc="-5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of</a:t>
            </a:r>
            <a:r>
              <a:rPr lang="en-US" sz="4000" spc="-1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eHealth</a:t>
            </a:r>
            <a:r>
              <a:rPr lang="en-US" sz="4000" spc="-45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B5010B"/>
                </a:solidFill>
                <a:latin typeface="Arial MT"/>
                <a:cs typeface="Arial MT"/>
              </a:rPr>
              <a:t>Information</a:t>
            </a:r>
            <a:r>
              <a:rPr lang="en-US" sz="4000" spc="-40" dirty="0">
                <a:solidFill>
                  <a:srgbClr val="B5010B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B5010B"/>
                </a:solidFill>
                <a:latin typeface="Arial MT"/>
                <a:cs typeface="Arial MT"/>
              </a:rPr>
              <a:t>Systems</a:t>
            </a:r>
            <a:endParaRPr lang="en-US" sz="4000" dirty="0">
              <a:latin typeface="Arial MT"/>
              <a:cs typeface="Arial MT"/>
            </a:endParaRPr>
          </a:p>
          <a:p>
            <a:pPr marL="746760" lvl="1" indent="-268605">
              <a:spcBef>
                <a:spcPts val="509"/>
              </a:spcBef>
              <a:buSzPct val="78571"/>
              <a:buFont typeface="Times New Roman"/>
              <a:buChar char="■"/>
              <a:tabLst>
                <a:tab pos="747395" algn="l"/>
              </a:tabLst>
            </a:pP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For</a:t>
            </a:r>
            <a:r>
              <a:rPr lang="en-US" sz="4000" spc="-1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IHE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 err="1">
                <a:solidFill>
                  <a:srgbClr val="010101"/>
                </a:solidFill>
                <a:latin typeface="Arial MT"/>
                <a:cs typeface="Arial MT"/>
              </a:rPr>
              <a:t>connectathon</a:t>
            </a:r>
            <a:endParaRPr lang="en-US" sz="4000" dirty="0">
              <a:latin typeface="Arial MT"/>
              <a:cs typeface="Arial MT"/>
            </a:endParaRPr>
          </a:p>
          <a:p>
            <a:pPr marL="746760" lvl="1" indent="-268605">
              <a:spcBef>
                <a:spcPts val="505"/>
              </a:spcBef>
              <a:buSzPct val="78571"/>
              <a:buFont typeface="Times New Roman"/>
              <a:buChar char="■"/>
              <a:tabLst>
                <a:tab pos="747395" algn="l"/>
              </a:tabLst>
            </a:pP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For Vendors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implementing</a:t>
            </a:r>
            <a:r>
              <a:rPr lang="en-US" sz="4000" spc="-2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eHealth</a:t>
            </a:r>
            <a:r>
              <a:rPr lang="en-US" sz="4000" spc="-2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Standards</a:t>
            </a:r>
            <a:endParaRPr lang="en-US" sz="4000" dirty="0">
              <a:latin typeface="Arial MT"/>
              <a:cs typeface="Arial MT"/>
            </a:endParaRPr>
          </a:p>
          <a:p>
            <a:pPr marL="746760" lvl="1" indent="-268605">
              <a:spcBef>
                <a:spcPts val="505"/>
              </a:spcBef>
              <a:buSzPct val="78571"/>
              <a:buFont typeface="Times New Roman"/>
              <a:buChar char="■"/>
              <a:tabLst>
                <a:tab pos="747395" algn="l"/>
              </a:tabLst>
            </a:pP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For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Users</a:t>
            </a:r>
            <a:r>
              <a:rPr lang="en-US" sz="4000" spc="1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deploying</a:t>
            </a:r>
            <a:r>
              <a:rPr lang="en-US" sz="4000" spc="-2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and</a:t>
            </a:r>
            <a:r>
              <a:rPr lang="en-US" sz="4000" spc="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using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eHealth</a:t>
            </a:r>
            <a:r>
              <a:rPr lang="en-US" sz="4000" spc="-1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Information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Systems</a:t>
            </a:r>
            <a:endParaRPr lang="en-US" sz="4000" dirty="0">
              <a:latin typeface="Arial MT"/>
              <a:cs typeface="Arial MT"/>
            </a:endParaRPr>
          </a:p>
          <a:p>
            <a:pPr marL="746760" lvl="1" indent="-268605">
              <a:spcBef>
                <a:spcPts val="500"/>
              </a:spcBef>
              <a:buSzPct val="78571"/>
              <a:buFont typeface="Times New Roman"/>
              <a:buChar char="■"/>
              <a:tabLst>
                <a:tab pos="747395" algn="l"/>
              </a:tabLst>
            </a:pP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For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conformity</a:t>
            </a:r>
            <a:r>
              <a:rPr lang="en-US" sz="4000" spc="-10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dirty="0">
                <a:solidFill>
                  <a:srgbClr val="010101"/>
                </a:solidFill>
                <a:latin typeface="Arial MT"/>
                <a:cs typeface="Arial MT"/>
              </a:rPr>
              <a:t>assessment</a:t>
            </a:r>
            <a:r>
              <a:rPr lang="en-US" sz="4000" spc="-35" dirty="0">
                <a:solidFill>
                  <a:srgbClr val="010101"/>
                </a:solidFill>
                <a:latin typeface="Arial MT"/>
                <a:cs typeface="Arial MT"/>
              </a:rPr>
              <a:t> </a:t>
            </a:r>
            <a:r>
              <a:rPr lang="en-US" sz="4000" spc="-5" dirty="0">
                <a:solidFill>
                  <a:srgbClr val="010101"/>
                </a:solidFill>
                <a:latin typeface="Arial MT"/>
                <a:cs typeface="Arial MT"/>
              </a:rPr>
              <a:t>testing</a:t>
            </a:r>
            <a:endParaRPr lang="en-US" sz="4000" dirty="0">
              <a:latin typeface="Arial MT"/>
              <a:cs typeface="Arial M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0163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048CA1D-590D-473B-88EE-6ADBB528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0000" i="0" dirty="0"/>
              <a:t>Overview of Gazelle TM</a:t>
            </a:r>
            <a:endParaRPr lang="fr-FR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5D2E85F-073D-4D26-8096-52BA92BE7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723" y="4081466"/>
            <a:ext cx="5979706" cy="10582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37B8A45-B742-44D7-A3A3-9B9E88A4A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5195" y="10492310"/>
            <a:ext cx="3002844" cy="300284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3BF7A99-59A4-4A9D-A70E-00E0E15E7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6321" y="7910234"/>
            <a:ext cx="3858496" cy="1150468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0" name="Image 1" descr="mail_signature">
            <a:extLst>
              <a:ext uri="{FF2B5EF4-FFF2-40B4-BE49-F238E27FC236}">
                <a16:creationId xmlns:a16="http://schemas.microsoft.com/office/drawing/2014/main" id="{AA3C52E8-871B-4506-B9F2-ADBDB8A0B05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669" y="4719201"/>
            <a:ext cx="3045380" cy="98227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1" name="Picture 2" descr="http://www.ihe-c.org/images/banner2.jpg">
            <a:extLst>
              <a:ext uri="{FF2B5EF4-FFF2-40B4-BE49-F238E27FC236}">
                <a16:creationId xmlns:a16="http://schemas.microsoft.com/office/drawing/2014/main" id="{CAF8288E-88D5-463B-88E7-A9EFD0E7D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r="64644" b="34741"/>
          <a:stretch/>
        </p:blipFill>
        <p:spPr bwMode="auto">
          <a:xfrm>
            <a:off x="15333516" y="8174024"/>
            <a:ext cx="3056570" cy="91697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78EAF0D-EC56-4F38-8A31-E4E58AFCD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49250" y="4774041"/>
            <a:ext cx="1522862" cy="1390858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3" name="Picture 4" descr="http://global.agfahealthcare.com/main/wp-content/uploads/sites/2/2016/06/agfa-logo.png">
            <a:extLst>
              <a:ext uri="{FF2B5EF4-FFF2-40B4-BE49-F238E27FC236}">
                <a16:creationId xmlns:a16="http://schemas.microsoft.com/office/drawing/2014/main" id="{6DA49F46-10E4-40C8-9F8B-9463DACD4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110" y="6413310"/>
            <a:ext cx="2538834" cy="964116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https://encrypted-tbn2.gstatic.com/images?q=tbn:ANd9GcQ8i5IV1B4c-7AL6L0qrYNG2RyJN9ezRIvJFxipEUod0cHCiWn5gg">
            <a:extLst>
              <a:ext uri="{FF2B5EF4-FFF2-40B4-BE49-F238E27FC236}">
                <a16:creationId xmlns:a16="http://schemas.microsoft.com/office/drawing/2014/main" id="{EB74CA0A-D191-40AF-8599-1163A00E431D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118" y="9124310"/>
            <a:ext cx="3486354" cy="120550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18B4499-8DC2-4E3A-AD60-8328EDDC28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72113" y="2818314"/>
            <a:ext cx="1658636" cy="165863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6" name="Picture Placeholder 3">
            <a:extLst>
              <a:ext uri="{FF2B5EF4-FFF2-40B4-BE49-F238E27FC236}">
                <a16:creationId xmlns:a16="http://schemas.microsoft.com/office/drawing/2014/main" id="{EB118D26-8504-4FD1-89D6-B6966F9430A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6791825" y="11445269"/>
            <a:ext cx="2159744" cy="870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logo_en">
            <a:extLst>
              <a:ext uri="{FF2B5EF4-FFF2-40B4-BE49-F238E27FC236}">
                <a16:creationId xmlns:a16="http://schemas.microsoft.com/office/drawing/2014/main" id="{6BBEDAA3-DA5C-4F56-948F-367EBFB3AF8A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4772" y="8902029"/>
            <a:ext cx="3486354" cy="233304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B w="101600" prst="riblet"/>
          </a:sp3d>
        </p:spPr>
      </p:pic>
      <p:pic>
        <p:nvPicPr>
          <p:cNvPr id="38" name="Picture 2" descr="https://www.abrumet.be/PublishingImages/Logos/ABRUMET_Compact_POS_RGB_mini.png">
            <a:extLst>
              <a:ext uri="{FF2B5EF4-FFF2-40B4-BE49-F238E27FC236}">
                <a16:creationId xmlns:a16="http://schemas.microsoft.com/office/drawing/2014/main" id="{48B6FD3B-CA3E-49C5-A160-00D615F16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944" y="4231214"/>
            <a:ext cx="26479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http://www.kela.fi/image/layout_set_logo?img_id=2174196&amp;t=1476264903490">
            <a:extLst>
              <a:ext uri="{FF2B5EF4-FFF2-40B4-BE49-F238E27FC236}">
                <a16:creationId xmlns:a16="http://schemas.microsoft.com/office/drawing/2014/main" id="{DA2DB129-1037-46BE-B5F3-8C0DBC00A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9205" y="6556250"/>
            <a:ext cx="1873404" cy="108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528068EB-C290-49C7-9B76-DCE164C10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777420" y="10351311"/>
            <a:ext cx="2714358" cy="10247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41" name="Picture 2" descr="https://dondesang.efs.sante.fr/sites/default/files/logo.png">
            <a:extLst>
              <a:ext uri="{FF2B5EF4-FFF2-40B4-BE49-F238E27FC236}">
                <a16:creationId xmlns:a16="http://schemas.microsoft.com/office/drawing/2014/main" id="{01D4B779-0C9B-41F7-A2FA-F580E217D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3039" y="11620703"/>
            <a:ext cx="1796828" cy="179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logo Insiel S.p.A.">
            <a:extLst>
              <a:ext uri="{FF2B5EF4-FFF2-40B4-BE49-F238E27FC236}">
                <a16:creationId xmlns:a16="http://schemas.microsoft.com/office/drawing/2014/main" id="{F74F8FE1-A6FB-4E9B-AA5D-6CF4F89CE2DD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3915" y="10308998"/>
            <a:ext cx="19812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2" descr="Home">
            <a:extLst>
              <a:ext uri="{FF2B5EF4-FFF2-40B4-BE49-F238E27FC236}">
                <a16:creationId xmlns:a16="http://schemas.microsoft.com/office/drawing/2014/main" id="{E2FDF496-ADB3-4D01-B955-871ED6504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903" y="6103236"/>
            <a:ext cx="2775916" cy="148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hse[v]">
            <a:extLst>
              <a:ext uri="{FF2B5EF4-FFF2-40B4-BE49-F238E27FC236}">
                <a16:creationId xmlns:a16="http://schemas.microsoft.com/office/drawing/2014/main" id="{5B7325B0-ABD0-419C-9A5D-E7F7A82F4763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 bwMode="auto">
          <a:xfrm>
            <a:off x="13341606" y="8173279"/>
            <a:ext cx="1967686" cy="1403762"/>
          </a:xfrm>
          <a:prstGeom prst="rect">
            <a:avLst/>
          </a:prstGeom>
        </p:spPr>
      </p:pic>
      <p:pic>
        <p:nvPicPr>
          <p:cNvPr id="45" name="Picture 4" descr="Saudi Health Council - Saudi Arabia logo">
            <a:extLst>
              <a:ext uri="{FF2B5EF4-FFF2-40B4-BE49-F238E27FC236}">
                <a16:creationId xmlns:a16="http://schemas.microsoft.com/office/drawing/2014/main" id="{F140C396-590E-404F-931B-52CAB1B3D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9081" y="2833384"/>
            <a:ext cx="1658636" cy="165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Home">
            <a:extLst>
              <a:ext uri="{FF2B5EF4-FFF2-40B4-BE49-F238E27FC236}">
                <a16:creationId xmlns:a16="http://schemas.microsoft.com/office/drawing/2014/main" id="{89021D2A-1C1E-4C7C-9A44-20082F4DE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776" y="5416856"/>
            <a:ext cx="2491966" cy="110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Αποτέλεσμα εικόνας για medicalphit logo">
            <a:hlinkClick r:id="rId23"/>
            <a:extLst>
              <a:ext uri="{FF2B5EF4-FFF2-40B4-BE49-F238E27FC236}">
                <a16:creationId xmlns:a16="http://schemas.microsoft.com/office/drawing/2014/main" id="{5122F105-BBBD-4190-9184-F8941A8CE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33" b="30333"/>
          <a:stretch/>
        </p:blipFill>
        <p:spPr bwMode="auto">
          <a:xfrm>
            <a:off x="16356334" y="12513110"/>
            <a:ext cx="2704170" cy="79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 2" descr="C:\Users\mdupressoir\Desktop\logoASIPSANTE.png">
            <a:extLst>
              <a:ext uri="{FF2B5EF4-FFF2-40B4-BE49-F238E27FC236}">
                <a16:creationId xmlns:a16="http://schemas.microsoft.com/office/drawing/2014/main" id="{17E92D6B-EBFE-4409-9A2B-A5F193E8FD70}"/>
              </a:ext>
            </a:extLst>
          </p:cNvPr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448" y="11126416"/>
            <a:ext cx="2024062" cy="144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2" descr="Federal Office of Public Health">
            <a:extLst>
              <a:ext uri="{FF2B5EF4-FFF2-40B4-BE49-F238E27FC236}">
                <a16:creationId xmlns:a16="http://schemas.microsoft.com/office/drawing/2014/main" id="{8ED413B1-722E-4EB5-B87F-DE98A6A1E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1150" y="3284615"/>
            <a:ext cx="3808936" cy="95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Αποτέλεσμα εικόνας για kereval logo&quot;">
            <a:extLst>
              <a:ext uri="{FF2B5EF4-FFF2-40B4-BE49-F238E27FC236}">
                <a16:creationId xmlns:a16="http://schemas.microsoft.com/office/drawing/2014/main" id="{318310CE-22B1-4DE0-BDB5-08AFA2D98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79" y="8922888"/>
            <a:ext cx="1957610" cy="195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Σχετική εικόνα">
            <a:extLst>
              <a:ext uri="{FF2B5EF4-FFF2-40B4-BE49-F238E27FC236}">
                <a16:creationId xmlns:a16="http://schemas.microsoft.com/office/drawing/2014/main" id="{744DD240-547B-450B-86DA-439F56D6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601" y="8144881"/>
            <a:ext cx="2075310" cy="81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Υπουργείο Υγείας">
            <a:extLst>
              <a:ext uri="{FF2B5EF4-FFF2-40B4-BE49-F238E27FC236}">
                <a16:creationId xmlns:a16="http://schemas.microsoft.com/office/drawing/2014/main" id="{C081B82F-5480-4A83-AC4C-0F6783EF7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0193" y="12431779"/>
            <a:ext cx="4147208" cy="98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4347D4B-E06F-4D91-BF63-4D6E96F687B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38242" y="7102176"/>
            <a:ext cx="3833870" cy="96309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32FA886-7325-4BA1-ACE9-6E60926BB9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2482630" y="11163142"/>
            <a:ext cx="1324590" cy="1152708"/>
          </a:xfrm>
          <a:prstGeom prst="rect">
            <a:avLst/>
          </a:prstGeom>
        </p:spPr>
      </p:pic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79041EBD-D5BC-4968-B580-FACF20541991}"/>
              </a:ext>
            </a:extLst>
          </p:cNvPr>
          <p:cNvSpPr txBox="1">
            <a:spLocks/>
          </p:cNvSpPr>
          <p:nvPr/>
        </p:nvSpPr>
        <p:spPr>
          <a:xfrm>
            <a:off x="580460" y="3066057"/>
            <a:ext cx="7272112" cy="10649943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Arsenal.IT  (Italy Venice Region)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Abrumet</a:t>
            </a: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-Brussels eHealth (Belgium)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Insiel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 SPA (</a:t>
            </a: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Italy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InteropSant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é - France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GE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Agfa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Medical PHIT (NL)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Technikum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 Wien (</a:t>
            </a: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Austria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IHE USA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IHE-Europe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IHE China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IHE Japan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Agence </a:t>
            </a: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eSant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é-Luxembourg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InterAMC</a:t>
            </a: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 France 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eHealth Finland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eHealthSuisse</a:t>
            </a: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 &amp; Federal </a:t>
            </a: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MoH</a:t>
            </a:r>
            <a:endParaRPr lang="en-US" sz="3200" spc="-59" dirty="0">
              <a:latin typeface="Gotham-Book"/>
              <a:ea typeface="Gotham-Book"/>
              <a:cs typeface="Gotham-Book"/>
              <a:sym typeface="Helvetica Neue"/>
            </a:endParaRP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eHealthPlatform</a:t>
            </a: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 Belgium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EU DG Sant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é-</a:t>
            </a: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European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 Cross Border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Sequoia-USA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EFS-French Blood Transfusion-France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 err="1">
                <a:latin typeface="Gotham-Book"/>
                <a:ea typeface="Gotham-Book"/>
                <a:cs typeface="Gotham-Book"/>
                <a:sym typeface="Helvetica Neue"/>
              </a:rPr>
              <a:t>Saudi</a:t>
            </a: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 Arabia eHealth: SHC-KSA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fr-FR" sz="3200" spc="-59" dirty="0">
                <a:latin typeface="Gotham-Book"/>
                <a:ea typeface="Gotham-Book"/>
                <a:cs typeface="Gotham-Book"/>
                <a:sym typeface="Helvetica Neue"/>
              </a:rPr>
              <a:t>Ireland eHealth (HSE)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French </a:t>
            </a: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ehealth</a:t>
            </a: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 (ANS)</a:t>
            </a: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Gabon </a:t>
            </a: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MoH</a:t>
            </a:r>
            <a:endParaRPr lang="en-US" sz="3200" spc="-59" dirty="0">
              <a:latin typeface="Gotham-Book"/>
              <a:ea typeface="Gotham-Book"/>
              <a:cs typeface="Gotham-Book"/>
              <a:sym typeface="Helvetica Neue"/>
            </a:endParaRPr>
          </a:p>
          <a:p>
            <a:pPr marL="514350" indent="-514350">
              <a:buFont typeface="+mj-lt"/>
              <a:buAutoNum type="arabicPeriod"/>
              <a:defRPr sz="3000" b="0" spc="-59">
                <a:latin typeface="Gotham-Book"/>
                <a:ea typeface="Gotham-Book"/>
                <a:cs typeface="Gotham-Book"/>
                <a:sym typeface="Gotham-Book"/>
              </a:defRPr>
            </a:pPr>
            <a:r>
              <a:rPr lang="en-US" sz="3200" spc="-59" dirty="0">
                <a:latin typeface="Gotham-Book"/>
                <a:ea typeface="Gotham-Book"/>
                <a:cs typeface="Gotham-Book"/>
                <a:sym typeface="Helvetica Neue"/>
              </a:rPr>
              <a:t>Greece </a:t>
            </a:r>
            <a:r>
              <a:rPr lang="en-US" sz="3200" spc="-59" dirty="0" err="1">
                <a:latin typeface="Gotham-Book"/>
                <a:ea typeface="Gotham-Book"/>
                <a:cs typeface="Gotham-Book"/>
                <a:sym typeface="Helvetica Neue"/>
              </a:rPr>
              <a:t>MoH</a:t>
            </a:r>
            <a:endParaRPr lang="en-US" sz="3200" spc="-59" dirty="0">
              <a:latin typeface="Gotham-Book"/>
              <a:ea typeface="Gotham-Book"/>
              <a:cs typeface="Gotham-Book"/>
              <a:sym typeface="Helvetica Neue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6C25E1-E3C0-46E2-98D8-F0DD9749B37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445455" y="6413310"/>
            <a:ext cx="4394623" cy="105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17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09933E3-573A-46C5-88A1-6A42A203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090" y="5270917"/>
            <a:ext cx="21943841" cy="4057521"/>
          </a:xfrm>
        </p:spPr>
        <p:txBody>
          <a:bodyPr/>
          <a:lstStyle/>
          <a:p>
            <a:pPr marL="857250" indent="-8572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6000" dirty="0" err="1">
                <a:latin typeface="+mn-lt"/>
              </a:rPr>
              <a:t>Dedicated</a:t>
            </a:r>
            <a:r>
              <a:rPr lang="fr-FR" sz="6000" dirty="0">
                <a:latin typeface="+mn-lt"/>
              </a:rPr>
              <a:t> instance of the Gazelle Test Tools</a:t>
            </a:r>
          </a:p>
          <a:p>
            <a:pPr marL="857250" indent="-8572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6000" dirty="0" err="1">
                <a:latin typeface="+mn-lt"/>
              </a:rPr>
              <a:t>Adapted</a:t>
            </a:r>
            <a:r>
              <a:rPr lang="fr-FR" sz="6000" dirty="0">
                <a:latin typeface="+mn-lt"/>
              </a:rPr>
              <a:t> to test the EU DSS </a:t>
            </a:r>
            <a:r>
              <a:rPr lang="fr-FR" sz="6000" dirty="0" err="1">
                <a:latin typeface="+mn-lt"/>
              </a:rPr>
              <a:t>Specifications</a:t>
            </a:r>
            <a:endParaRPr lang="fr-FR" sz="6000" dirty="0">
              <a:latin typeface="+mn-lt"/>
            </a:endParaRPr>
          </a:p>
          <a:p>
            <a:pPr marL="857250" indent="-8572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6000" dirty="0" err="1">
                <a:latin typeface="+mn-lt"/>
              </a:rPr>
              <a:t>Contains</a:t>
            </a:r>
            <a:r>
              <a:rPr lang="fr-FR" sz="6000" dirty="0">
                <a:latin typeface="+mn-lt"/>
              </a:rPr>
              <a:t> all the </a:t>
            </a:r>
            <a:r>
              <a:rPr lang="fr-FR" sz="6000" dirty="0" err="1">
                <a:latin typeface="+mn-lt"/>
              </a:rPr>
              <a:t>tools</a:t>
            </a:r>
            <a:r>
              <a:rPr lang="fr-FR" sz="6000" dirty="0">
                <a:latin typeface="+mn-lt"/>
              </a:rPr>
              <a:t> to </a:t>
            </a:r>
            <a:r>
              <a:rPr lang="fr-FR" sz="6000" dirty="0" err="1">
                <a:latin typeface="+mn-lt"/>
              </a:rPr>
              <a:t>prepare</a:t>
            </a:r>
            <a:r>
              <a:rPr lang="fr-FR" sz="6000" dirty="0">
                <a:latin typeface="+mn-lt"/>
              </a:rPr>
              <a:t> </a:t>
            </a:r>
            <a:r>
              <a:rPr lang="fr-FR" sz="6000" dirty="0" err="1">
                <a:latin typeface="+mn-lt"/>
              </a:rPr>
              <a:t>your</a:t>
            </a:r>
            <a:r>
              <a:rPr lang="fr-FR" sz="6000" dirty="0">
                <a:latin typeface="+mn-lt"/>
              </a:rPr>
              <a:t> system for the </a:t>
            </a:r>
            <a:r>
              <a:rPr lang="fr-FR" sz="6000" dirty="0" err="1">
                <a:latin typeface="+mn-lt"/>
              </a:rPr>
              <a:t>event</a:t>
            </a:r>
            <a:endParaRPr lang="fr-FR" sz="6000" dirty="0">
              <a:latin typeface="+mn-lt"/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E0C06C-D67C-4B37-8637-75B9078C32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95B6C16-FD73-44FB-807E-8ED3905D330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68019" y="8690677"/>
            <a:ext cx="18999132" cy="3241913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hlinkClick r:id="rId3"/>
              </a:rPr>
              <a:t>https://gazelle.racsel.org/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E1EBAD7-0786-4A90-A803-05E7B388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9000" i="0" dirty="0"/>
              <a:t>Gazelle for </a:t>
            </a:r>
            <a:r>
              <a:rPr lang="fr-FR" sz="9000" i="0" dirty="0" err="1"/>
              <a:t>LacPass</a:t>
            </a:r>
            <a:endParaRPr lang="fr-FR" sz="9000" i="0" dirty="0"/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32DB8F27-227A-4B4C-9DD6-71BF018F50D1}"/>
              </a:ext>
            </a:extLst>
          </p:cNvPr>
          <p:cNvSpPr txBox="1">
            <a:spLocks/>
          </p:cNvSpPr>
          <p:nvPr/>
        </p:nvSpPr>
        <p:spPr>
          <a:xfrm>
            <a:off x="1396933" y="3404366"/>
            <a:ext cx="18999132" cy="114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7683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8500"/>
              <a:buFont typeface="Calibri"/>
              <a:buChar char="●"/>
              <a:defRPr sz="85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●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○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77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5500"/>
              <a:buFont typeface="Calibri"/>
              <a:buChar char="■"/>
              <a:defRPr sz="5100" b="0" i="0" u="none" strike="noStrike" cap="none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Calibri"/>
              <a:buNone/>
            </a:pPr>
            <a:r>
              <a:rPr lang="fr-FR" dirty="0"/>
              <a:t>LAC </a:t>
            </a:r>
            <a:r>
              <a:rPr lang="fr-FR" dirty="0" err="1"/>
              <a:t>Testbed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926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3CBE52-5DEC-4CD2-A5CC-F83CB8040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88" y="2594517"/>
            <a:ext cx="21971100" cy="6834520"/>
          </a:xfrm>
        </p:spPr>
        <p:txBody>
          <a:bodyPr/>
          <a:lstStyle/>
          <a:p>
            <a:pPr algn="ctr"/>
            <a:r>
              <a:rPr lang="en-US" sz="12000" i="0" dirty="0">
                <a:solidFill>
                  <a:schemeClr val="tx2">
                    <a:lumMod val="10000"/>
                  </a:schemeClr>
                </a:solidFill>
              </a:rPr>
              <a:t>Demonstration </a:t>
            </a:r>
            <a:br>
              <a:rPr lang="en-US" sz="12000" i="0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sz="12000" i="0" dirty="0">
                <a:solidFill>
                  <a:schemeClr val="tx2">
                    <a:lumMod val="10000"/>
                  </a:schemeClr>
                </a:solidFill>
              </a:rPr>
              <a:t>Registration process</a:t>
            </a:r>
            <a:br>
              <a:rPr lang="en-US" sz="12000" i="0" dirty="0">
                <a:solidFill>
                  <a:schemeClr val="tx2">
                    <a:lumMod val="10000"/>
                  </a:schemeClr>
                </a:solidFill>
              </a:rPr>
            </a:br>
            <a:endParaRPr lang="fr-FR" sz="12000" b="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91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8C4FED-B128-42FA-AA8C-913C9185D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4307" y="4619485"/>
            <a:ext cx="20625000" cy="5888792"/>
          </a:xfrm>
        </p:spPr>
        <p:txBody>
          <a:bodyPr/>
          <a:lstStyle/>
          <a:p>
            <a:pPr marL="0" indent="0" algn="ctr">
              <a:buNone/>
            </a:pPr>
            <a:r>
              <a:rPr lang="fr-FR" b="1" u="sng" dirty="0" err="1"/>
              <a:t>Exercise</a:t>
            </a:r>
            <a:r>
              <a:rPr lang="fr-FR" b="1" dirty="0"/>
              <a:t> </a:t>
            </a:r>
            <a:endParaRPr lang="fr-FR" dirty="0"/>
          </a:p>
          <a:p>
            <a:pPr marL="0" indent="0" algn="ctr">
              <a:buNone/>
            </a:pPr>
            <a:endParaRPr lang="fr-FR" sz="6000" dirty="0"/>
          </a:p>
          <a:p>
            <a:pPr marL="0" indent="0" algn="ctr">
              <a:buNone/>
            </a:pPr>
            <a:r>
              <a:rPr lang="fr-FR" sz="6000" dirty="0"/>
              <a:t>I </a:t>
            </a:r>
            <a:r>
              <a:rPr lang="fr-FR" sz="6000" dirty="0" err="1"/>
              <a:t>am</a:t>
            </a:r>
            <a:r>
              <a:rPr lang="fr-FR" sz="6000" dirty="0"/>
              <a:t> Mr Renato Sanchez </a:t>
            </a:r>
            <a:r>
              <a:rPr lang="fr-FR" sz="6000" dirty="0" err="1"/>
              <a:t>from</a:t>
            </a:r>
            <a:r>
              <a:rPr lang="fr-FR" sz="6000" dirty="0"/>
              <a:t> the </a:t>
            </a:r>
            <a:r>
              <a:rPr lang="fr-FR" sz="6000" dirty="0" err="1"/>
              <a:t>company</a:t>
            </a:r>
            <a:r>
              <a:rPr lang="fr-FR" sz="6000" dirty="0"/>
              <a:t> </a:t>
            </a:r>
            <a:r>
              <a:rPr lang="fr-FR" sz="6000" dirty="0" err="1"/>
              <a:t>Demo</a:t>
            </a:r>
            <a:r>
              <a:rPr lang="fr-FR" sz="6000" dirty="0"/>
              <a:t> Healthcare. </a:t>
            </a:r>
          </a:p>
          <a:p>
            <a:pPr marL="0" indent="0" algn="ctr">
              <a:buNone/>
            </a:pPr>
            <a:r>
              <a:rPr lang="fr-FR" sz="6000" dirty="0"/>
              <a:t>I </a:t>
            </a:r>
            <a:r>
              <a:rPr lang="fr-FR" sz="6000" dirty="0" err="1"/>
              <a:t>want</a:t>
            </a:r>
            <a:r>
              <a:rPr lang="fr-FR" sz="6000" dirty="0"/>
              <a:t> to </a:t>
            </a:r>
            <a:r>
              <a:rPr lang="fr-FR" sz="6000" dirty="0" err="1"/>
              <a:t>make</a:t>
            </a:r>
            <a:r>
              <a:rPr lang="fr-FR" sz="6000" dirty="0"/>
              <a:t> a registration in Gazelle in </a:t>
            </a:r>
            <a:r>
              <a:rPr lang="fr-FR" sz="6000" dirty="0" err="1"/>
              <a:t>order</a:t>
            </a:r>
            <a:r>
              <a:rPr lang="fr-FR" sz="6000" dirty="0"/>
              <a:t> to </a:t>
            </a:r>
            <a:r>
              <a:rPr lang="fr-FR" sz="6000" dirty="0" err="1"/>
              <a:t>participate</a:t>
            </a:r>
            <a:r>
              <a:rPr lang="fr-FR" sz="6000" dirty="0"/>
              <a:t> to the </a:t>
            </a:r>
            <a:r>
              <a:rPr lang="fr-FR" sz="6000" dirty="0" err="1"/>
              <a:t>upcoming</a:t>
            </a:r>
            <a:r>
              <a:rPr lang="fr-FR" sz="6000" dirty="0"/>
              <a:t> PAT.</a:t>
            </a:r>
          </a:p>
          <a:p>
            <a:pPr marL="0" indent="0" algn="ctr">
              <a:buNone/>
            </a:pPr>
            <a:r>
              <a:rPr lang="fr-FR" sz="6000" dirty="0"/>
              <a:t>I </a:t>
            </a:r>
            <a:r>
              <a:rPr lang="fr-FR" sz="6000" dirty="0" err="1"/>
              <a:t>will</a:t>
            </a:r>
            <a:r>
              <a:rPr lang="fr-FR" sz="6000" dirty="0"/>
              <a:t> test </a:t>
            </a:r>
            <a:r>
              <a:rPr lang="fr-FR" sz="6000" dirty="0" err="1"/>
              <a:t>my</a:t>
            </a:r>
            <a:r>
              <a:rPr lang="fr-FR" sz="6000" dirty="0"/>
              <a:t> MHD </a:t>
            </a:r>
            <a:r>
              <a:rPr lang="fr-FR" sz="6000" dirty="0" err="1"/>
              <a:t>implementation</a:t>
            </a:r>
            <a:r>
              <a:rPr lang="fr-FR" sz="6000" dirty="0"/>
              <a:t> and I </a:t>
            </a:r>
            <a:r>
              <a:rPr lang="fr-FR" sz="6000" dirty="0" err="1"/>
              <a:t>will</a:t>
            </a:r>
            <a:r>
              <a:rPr lang="fr-FR" sz="6000" dirty="0"/>
              <a:t> </a:t>
            </a:r>
            <a:r>
              <a:rPr lang="fr-FR" sz="6000" dirty="0" err="1"/>
              <a:t>act</a:t>
            </a:r>
            <a:r>
              <a:rPr lang="fr-FR" sz="6000" dirty="0"/>
              <a:t> as a consumer.</a:t>
            </a:r>
          </a:p>
          <a:p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8B63E95-20B2-4952-AF6D-95E841455D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F517040-1703-4D05-A9B9-80E6A90C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8000" i="0" dirty="0" err="1"/>
              <a:t>Demonstration</a:t>
            </a:r>
            <a:r>
              <a:rPr lang="fr-FR" sz="8000" i="0" dirty="0"/>
              <a:t> : Registration process</a:t>
            </a:r>
          </a:p>
        </p:txBody>
      </p:sp>
    </p:spTree>
    <p:extLst>
      <p:ext uri="{BB962C8B-B14F-4D97-AF65-F5344CB8AC3E}">
        <p14:creationId xmlns:p14="http://schemas.microsoft.com/office/powerpoint/2010/main" val="4129953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F4C079D-54D5-418F-8B1B-58BB795EB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427" y="4225511"/>
            <a:ext cx="22389145" cy="6969087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fr-FR" sz="5400" b="1" dirty="0"/>
              <a:t>   </a:t>
            </a:r>
            <a:r>
              <a:rPr lang="fr-FR" sz="5400" b="1" dirty="0" err="1"/>
              <a:t>Get</a:t>
            </a:r>
            <a:r>
              <a:rPr lang="fr-FR" sz="5400" b="1" dirty="0"/>
              <a:t> Support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5000" dirty="0" err="1"/>
              <a:t>Technical</a:t>
            </a:r>
            <a:r>
              <a:rPr lang="fr-FR" sz="5000" dirty="0"/>
              <a:t> Manager – Souleymane THIAM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5000" dirty="0">
                <a:hlinkClick r:id="rId3"/>
              </a:rPr>
              <a:t>souleymane.thiam@kereval.com</a:t>
            </a:r>
            <a:endParaRPr lang="fr-FR" sz="5000" dirty="0"/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hlinkClick r:id="rId4"/>
              </a:rPr>
              <a:t>LACPass-pat-manager@ihe-catalyst.net</a:t>
            </a:r>
            <a:endParaRPr lang="fr-FR" dirty="0"/>
          </a:p>
          <a:p>
            <a:pPr marL="336550" lvl="1" indent="0">
              <a:buNone/>
            </a:pPr>
            <a:endParaRPr lang="fr-FR" sz="5000" dirty="0"/>
          </a:p>
          <a:p>
            <a:pPr marL="336550" lvl="1" indent="0">
              <a:buNone/>
            </a:pPr>
            <a:r>
              <a:rPr lang="fr-FR" sz="5000" dirty="0"/>
              <a:t>Report issues on </a:t>
            </a:r>
            <a:r>
              <a:rPr lang="fr-FR" sz="5000" dirty="0" err="1"/>
              <a:t>testing</a:t>
            </a:r>
            <a:r>
              <a:rPr lang="fr-FR" sz="5000" dirty="0"/>
              <a:t> </a:t>
            </a:r>
            <a:r>
              <a:rPr lang="fr-FR" sz="5000" dirty="0" err="1"/>
              <a:t>tools</a:t>
            </a:r>
            <a:r>
              <a:rPr lang="fr-FR" sz="5000" dirty="0"/>
              <a:t> and </a:t>
            </a:r>
            <a:r>
              <a:rPr lang="fr-FR" sz="5000" dirty="0" err="1"/>
              <a:t>ask</a:t>
            </a:r>
            <a:r>
              <a:rPr lang="fr-FR" sz="5000" dirty="0"/>
              <a:t> questions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5000" dirty="0"/>
              <a:t>Helpdesk at </a:t>
            </a:r>
            <a:r>
              <a:rPr lang="fr-FR" sz="5000" dirty="0">
                <a:hlinkClick r:id="rId5"/>
              </a:rPr>
              <a:t>https://gazelle.ihe.net/jira/servicedesk/customer/portal/33</a:t>
            </a:r>
            <a:r>
              <a:rPr lang="fr-FR" sz="50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5000" dirty="0"/>
              <a:t>Contact the test session manager to </a:t>
            </a:r>
            <a:r>
              <a:rPr lang="fr-FR" sz="5000" dirty="0" err="1"/>
              <a:t>get</a:t>
            </a:r>
            <a:r>
              <a:rPr lang="fr-FR" sz="5000" dirty="0"/>
              <a:t> </a:t>
            </a:r>
            <a:r>
              <a:rPr lang="fr-FR" sz="5000" dirty="0" err="1"/>
              <a:t>access</a:t>
            </a:r>
            <a:endParaRPr lang="en-US" sz="5000" dirty="0"/>
          </a:p>
          <a:p>
            <a:endParaRPr lang="fr-FR" sz="40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074C288-074A-4C74-9CEC-CB62CC93BB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3258B02-F441-4A2B-891C-88321C2B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9000" i="0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3253601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64D743E-AA33-4228-893A-F61E05F9C5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3D6C2F-7D0E-46FF-818F-06F5D9A4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9000" i="0" dirty="0"/>
              <a:t>Communication</a:t>
            </a:r>
            <a:r>
              <a:rPr lang="fr-FR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3C3DDC-EA9C-43B0-ABD2-04377DE8CCA7}"/>
              </a:ext>
            </a:extLst>
          </p:cNvPr>
          <p:cNvSpPr/>
          <p:nvPr/>
        </p:nvSpPr>
        <p:spPr>
          <a:xfrm>
            <a:off x="1063899" y="2892897"/>
            <a:ext cx="1717963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r-FR" sz="6000" dirty="0" err="1"/>
              <a:t>Rocket.Chat</a:t>
            </a:r>
            <a:r>
              <a:rPr lang="fr-FR" sz="6000" dirty="0"/>
              <a:t> (open source software)</a:t>
            </a:r>
          </a:p>
          <a:p>
            <a:endParaRPr lang="en-CA" sz="6000" dirty="0"/>
          </a:p>
          <a:p>
            <a:r>
              <a:rPr lang="fr-FR" sz="6000" dirty="0"/>
              <a:t>• Communication via channels, </a:t>
            </a:r>
            <a:r>
              <a:rPr lang="fr-FR" sz="6000" dirty="0" err="1"/>
              <a:t>private</a:t>
            </a:r>
            <a:r>
              <a:rPr lang="fr-FR" sz="6000" dirty="0"/>
              <a:t> group, direct messages…</a:t>
            </a:r>
          </a:p>
          <a:p>
            <a:endParaRPr lang="fr-FR" sz="6000" dirty="0"/>
          </a:p>
          <a:p>
            <a:r>
              <a:rPr lang="fr-FR" sz="6000" dirty="0"/>
              <a:t>• </a:t>
            </a:r>
            <a:r>
              <a:rPr lang="fr-FR" sz="6000" dirty="0" err="1"/>
              <a:t>Video</a:t>
            </a:r>
            <a:r>
              <a:rPr lang="fr-FR" sz="6000" dirty="0"/>
              <a:t> calls with </a:t>
            </a:r>
            <a:r>
              <a:rPr lang="fr-FR" sz="6000" dirty="0" err="1"/>
              <a:t>jitsi</a:t>
            </a:r>
            <a:endParaRPr lang="fr-FR" sz="6000" dirty="0"/>
          </a:p>
          <a:p>
            <a:endParaRPr lang="fr-FR" sz="60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r-FR" sz="6000" dirty="0"/>
              <a:t>Moodle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r-FR" sz="6000" dirty="0"/>
              <a:t>Google Group</a:t>
            </a:r>
          </a:p>
          <a:p>
            <a:endParaRPr lang="fr-FR" sz="60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C47A655-D24D-4C00-BF5B-749DFB0F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2948" y="3636818"/>
            <a:ext cx="6995570" cy="347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38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4D3E0C6-55E5-4FAF-81F3-877B31879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467" y="2703328"/>
            <a:ext cx="21453964" cy="10394640"/>
          </a:xfrm>
        </p:spPr>
        <p:txBody>
          <a:bodyPr/>
          <a:lstStyle/>
          <a:p>
            <a:pPr marL="0" indent="0">
              <a:buNone/>
            </a:pPr>
            <a:r>
              <a:rPr lang="fr-FR" sz="6600" b="1" dirty="0" err="1"/>
              <a:t>Useful</a:t>
            </a:r>
            <a:r>
              <a:rPr lang="fr-FR" sz="6600" b="1" dirty="0"/>
              <a:t> Links </a:t>
            </a:r>
            <a:br>
              <a:rPr lang="fr-FR" sz="6000" b="1" dirty="0"/>
            </a:br>
            <a:endParaRPr lang="fr-FR" sz="6000" b="1" dirty="0"/>
          </a:p>
          <a:p>
            <a:pPr marL="857250" indent="-857250"/>
            <a:r>
              <a:rPr lang="it-IT" sz="6000" b="1" dirty="0"/>
              <a:t>DGC: </a:t>
            </a:r>
          </a:p>
          <a:p>
            <a:pPr marL="0" indent="0">
              <a:buNone/>
            </a:pPr>
            <a:r>
              <a:rPr lang="it-IT" sz="5000" dirty="0">
                <a:solidFill>
                  <a:srgbClr val="002060"/>
                </a:solidFill>
                <a:hlinkClick r:id="rId2"/>
              </a:rPr>
              <a:t>https://github.com/eu-digital-green-certificates</a:t>
            </a:r>
            <a:endParaRPr lang="it-IT" sz="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5000" dirty="0">
              <a:solidFill>
                <a:srgbClr val="002060"/>
              </a:solidFill>
            </a:endParaRPr>
          </a:p>
          <a:p>
            <a:pPr marL="857250" indent="-857250"/>
            <a:r>
              <a:rPr lang="it-IT" sz="6000" b="1" dirty="0"/>
              <a:t>EHN: </a:t>
            </a:r>
          </a:p>
          <a:p>
            <a:pPr marL="0" indent="0">
              <a:buNone/>
            </a:pPr>
            <a:r>
              <a:rPr lang="it-IT" sz="5000" dirty="0">
                <a:solidFill>
                  <a:srgbClr val="002060"/>
                </a:solidFill>
                <a:hlinkClick r:id="rId3"/>
              </a:rPr>
              <a:t>https://github.com/ehn-dcc-development</a:t>
            </a:r>
            <a:endParaRPr lang="it-IT" sz="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sz="5000" dirty="0">
              <a:solidFill>
                <a:srgbClr val="002060"/>
              </a:solidFill>
            </a:endParaRPr>
          </a:p>
          <a:p>
            <a:pPr marL="857250" indent="-857250"/>
            <a:r>
              <a:rPr lang="it-IT" sz="6000" b="1" dirty="0"/>
              <a:t>LACpass : </a:t>
            </a:r>
          </a:p>
          <a:p>
            <a:pPr marL="0" indent="0">
              <a:buNone/>
            </a:pPr>
            <a:r>
              <a:rPr lang="it-IT" sz="5000" dirty="0">
                <a:solidFill>
                  <a:srgbClr val="002060"/>
                </a:solidFill>
                <a:hlinkClick r:id="rId4"/>
              </a:rPr>
              <a:t>https://github.com/RACSEL/LacPass/blob/main/doc/es/introduction.md</a:t>
            </a:r>
            <a:endParaRPr lang="it-IT" sz="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6000" dirty="0"/>
          </a:p>
          <a:p>
            <a:pPr marL="857250" indent="-857250"/>
            <a:r>
              <a:rPr lang="fr-FR" sz="6000" b="1" dirty="0"/>
              <a:t>Documentation for the Gazelle platform </a:t>
            </a:r>
          </a:p>
          <a:p>
            <a:pPr marL="0" indent="0">
              <a:buNone/>
            </a:pPr>
            <a:r>
              <a:rPr lang="fr-FR" sz="5000" dirty="0">
                <a:solidFill>
                  <a:srgbClr val="002060"/>
                </a:solidFill>
                <a:hlinkClick r:id="rId5"/>
              </a:rPr>
              <a:t>https://gazelle.racsel.org/gazelle-documentation/</a:t>
            </a:r>
            <a:endParaRPr lang="fr-FR" sz="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60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1D3F8BC-CB7B-4C82-B0F6-F6C0E191A1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8786453-7B26-4E2D-B4E2-2ADB86D3A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9000" i="0" dirty="0"/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615215135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_SLIDES1">
  <a:themeElements>
    <a:clrScheme name="Personalizzati 7">
      <a:dk1>
        <a:srgbClr val="011892"/>
      </a:dk1>
      <a:lt1>
        <a:srgbClr val="FFFFFF"/>
      </a:lt1>
      <a:dk2>
        <a:srgbClr val="FF9300"/>
      </a:dk2>
      <a:lt2>
        <a:srgbClr val="FFFFFF"/>
      </a:lt2>
      <a:accent1>
        <a:srgbClr val="7F7F7F"/>
      </a:accent1>
      <a:accent2>
        <a:srgbClr val="BFBFBF"/>
      </a:accent2>
      <a:accent3>
        <a:srgbClr val="FFFFFF"/>
      </a:accent3>
      <a:accent4>
        <a:srgbClr val="011892"/>
      </a:accent4>
      <a:accent5>
        <a:srgbClr val="F17000"/>
      </a:accent5>
      <a:accent6>
        <a:srgbClr val="000000"/>
      </a:accent6>
      <a:hlink>
        <a:srgbClr val="0096FF"/>
      </a:hlink>
      <a:folHlink>
        <a:srgbClr val="0432FF"/>
      </a:folHlink>
    </a:clrScheme>
    <a:fontScheme name="Diapo_simple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72000" tIns="36000" rIns="72000" bIns="36000" numCol="1" anchor="ctr" anchorCtr="0" compatLnSpc="1">
        <a:prstTxWarp prst="textNoShape">
          <a:avLst/>
        </a:prstTxWarp>
      </a:bodyPr>
      <a:lstStyle>
        <a:defPPr algn="l">
          <a:defRPr b="1" kern="0" dirty="0"/>
        </a:defPPr>
      </a:lstStyle>
    </a:txDef>
  </a:objectDefaults>
  <a:extraClrSchemeLst>
    <a:extraClrScheme>
      <a:clrScheme name="Diapo_simp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_simp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_simp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_simp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_simp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_simp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_simp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</TotalTime>
  <Words>842</Words>
  <Application>Microsoft Office PowerPoint</Application>
  <PresentationFormat>Personnalisé</PresentationFormat>
  <Paragraphs>182</Paragraphs>
  <Slides>22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8" baseType="lpstr">
      <vt:lpstr>Arial MT</vt:lpstr>
      <vt:lpstr>Trebuchet MS</vt:lpstr>
      <vt:lpstr>Helvetica Neue</vt:lpstr>
      <vt:lpstr>Arial</vt:lpstr>
      <vt:lpstr>Roboto</vt:lpstr>
      <vt:lpstr>Wingdings 2</vt:lpstr>
      <vt:lpstr>Calibri</vt:lpstr>
      <vt:lpstr>Times New Roman</vt:lpstr>
      <vt:lpstr>Courier New</vt:lpstr>
      <vt:lpstr>Montserrat</vt:lpstr>
      <vt:lpstr>Symbol</vt:lpstr>
      <vt:lpstr>Arial Narrow</vt:lpstr>
      <vt:lpstr>Gotham-Book</vt:lpstr>
      <vt:lpstr>Tahoma</vt:lpstr>
      <vt:lpstr>21_BasicWhite</vt:lpstr>
      <vt:lpstr>C_SLIDES1</vt:lpstr>
      <vt:lpstr>LAC Pass Projectathon Registration Webinar 01-03-2022 </vt:lpstr>
      <vt:lpstr>Agenda</vt:lpstr>
      <vt:lpstr>Bien Público Regional - BPR Salud Digital  </vt:lpstr>
      <vt:lpstr>BPR – Componente 1 </vt:lpstr>
      <vt:lpstr>Avance de Países </vt:lpstr>
      <vt:lpstr>Alcance</vt:lpstr>
      <vt:lpstr>Realizing Interoperability  is about teamwork</vt:lpstr>
      <vt:lpstr>The Testing Continuum</vt:lpstr>
      <vt:lpstr>What is a Projectathon?</vt:lpstr>
      <vt:lpstr>Why do Projectathons?</vt:lpstr>
      <vt:lpstr>Event Organization : Projectathon Phases</vt:lpstr>
      <vt:lpstr>Projectathon milestones and calendar </vt:lpstr>
      <vt:lpstr>Event Organization </vt:lpstr>
      <vt:lpstr>Event Organization : Monitors</vt:lpstr>
      <vt:lpstr>Overview of Gazelle TM </vt:lpstr>
      <vt:lpstr>Overview of Gazelle TM</vt:lpstr>
      <vt:lpstr>Gazelle for LacPass</vt:lpstr>
      <vt:lpstr>Demonstration  Registration process </vt:lpstr>
      <vt:lpstr>Demonstration : Registration process</vt:lpstr>
      <vt:lpstr>Communication</vt:lpstr>
      <vt:lpstr>Communication </vt:lpstr>
      <vt:lpstr>Documentation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Souleymane THIAM</dc:creator>
  <cp:lastModifiedBy>Souleymane THIAM</cp:lastModifiedBy>
  <cp:revision>136</cp:revision>
  <dcterms:modified xsi:type="dcterms:W3CDTF">2022-03-01T13:46:12Z</dcterms:modified>
</cp:coreProperties>
</file>